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smtClean="0"/>
              <a:t>Pane drahý, ja Ťa chcem chváliť, </a:t>
            </a:r>
            <a:br>
              <a:rPr lang="sk-SK" sz="3600" smtClean="0"/>
            </a:br>
            <a:r>
              <a:rPr lang="sk-SK" sz="3600" smtClean="0"/>
              <a:t>Ježišu môj, mám Ťa tak rád. </a:t>
            </a:r>
            <a:br>
              <a:rPr lang="sk-SK" sz="3600" smtClean="0"/>
            </a:br>
            <a:r>
              <a:rPr lang="sk-SK" sz="3600" smtClean="0"/>
              <a:t>Zostúp, Duchu Svätý,</a:t>
            </a:r>
            <a:br>
              <a:rPr lang="sk-SK" sz="3600" smtClean="0"/>
            </a:br>
            <a:r>
              <a:rPr lang="sk-SK" sz="3600" smtClean="0"/>
              <a:t>som smädný po vode, čo Ty dávaš,</a:t>
            </a:r>
            <a:br>
              <a:rPr lang="sk-SK" sz="3600" smtClean="0"/>
            </a:br>
            <a:r>
              <a:rPr lang="sk-SK" sz="3600" smtClean="0"/>
              <a:t>túžim dosýta piť a Teba chcem chváliť!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sk-SK" sz="3600" dirty="0" smtClean="0"/>
              <a:t>A mám Ťa rád a mám Ťa rád</a:t>
            </a:r>
            <a:br>
              <a:rPr lang="sk-SK" sz="3600" dirty="0" smtClean="0"/>
            </a:br>
            <a:r>
              <a:rPr lang="sk-SK" sz="3600" dirty="0" smtClean="0"/>
              <a:t>/: a mám Ťa rád, chcem všetko Ti dať!:/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16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_sablona</vt:lpstr>
      <vt:lpstr>Snímka 1</vt:lpstr>
      <vt:lpstr>Pane drahý, ja Ťa chcem chváliť,  Ježišu môj, mám Ťa tak rád.  Zostúp, Duchu Svätý, som smädný po vode, čo Ty dávaš, túžim dosýta piť a Teba chcem chváliť!</vt:lpstr>
      <vt:lpstr>A mám Ťa rád a mám Ťa rád /: a mám Ťa rád, chcem všetko Ti dať!:/ </vt:lpstr>
      <vt:lpstr>Snímka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5</cp:revision>
  <dcterms:created xsi:type="dcterms:W3CDTF">2015-08-29T16:55:56Z</dcterms:created>
  <dcterms:modified xsi:type="dcterms:W3CDTF">2015-08-29T17:20:08Z</dcterms:modified>
</cp:coreProperties>
</file>