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-840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pPr/>
              <a:t>8/29/2015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smtClean="0"/>
              <a:t>Pane drahý, ja Ťa chcem chváliť, </a:t>
            </a:r>
            <a:br>
              <a:rPr lang="sk-SK" sz="3600" smtClean="0"/>
            </a:br>
            <a:r>
              <a:rPr lang="sk-SK" sz="3600" smtClean="0"/>
              <a:t>Ježišu môj, mám Ťa tak rád. </a:t>
            </a:r>
            <a:br>
              <a:rPr lang="sk-SK" sz="3600" smtClean="0"/>
            </a:br>
            <a:r>
              <a:rPr lang="sk-SK" sz="3600" smtClean="0"/>
              <a:t>Zostúp, Duchu Svätý,</a:t>
            </a:r>
            <a:br>
              <a:rPr lang="sk-SK" sz="3600" smtClean="0"/>
            </a:br>
            <a:r>
              <a:rPr lang="sk-SK" sz="3600" smtClean="0"/>
              <a:t>som smädný po vode, čo Ty dávaš,</a:t>
            </a:r>
            <a:br>
              <a:rPr lang="sk-SK" sz="3600" smtClean="0"/>
            </a:br>
            <a:r>
              <a:rPr lang="sk-SK" sz="3600" smtClean="0"/>
              <a:t>túžim dosýta piť a Teba chcem chváliť!</a:t>
            </a: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pPr>
              <a:spcBef>
                <a:spcPts val="0"/>
              </a:spcBef>
            </a:pPr>
            <a:r>
              <a:rPr lang="sk-SK" sz="3600" dirty="0" smtClean="0"/>
              <a:t>A mám Ťa rád a mám Ťa rád</a:t>
            </a:r>
            <a:br>
              <a:rPr lang="sk-SK" sz="3600" dirty="0" smtClean="0"/>
            </a:br>
            <a:r>
              <a:rPr lang="sk-SK" sz="3600" dirty="0" smtClean="0"/>
              <a:t>/: a mám Ťa rád, chcem všetko Ti dať!:/</a:t>
            </a:r>
            <a:br>
              <a:rPr lang="sk-SK" sz="3600" dirty="0" smtClean="0"/>
            </a:br>
            <a:endParaRPr lang="sk-SK" sz="3600" dirty="0" smtClean="0"/>
          </a:p>
        </p:txBody>
      </p:sp>
    </p:spTree>
    <p:extLst>
      <p:ext uri="{BB962C8B-B14F-4D97-AF65-F5344CB8AC3E}">
        <p14:creationId xmlns=""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_sablon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3</TotalTime>
  <Words>16</Words>
  <Application>Microsoft Office PowerPoint</Application>
  <PresentationFormat>Prezentácia na obrazovke (16:9)</PresentationFormat>
  <Paragraphs>2</Paragraphs>
  <Slides>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4</vt:i4>
      </vt:variant>
    </vt:vector>
  </HeadingPairs>
  <TitlesOfParts>
    <vt:vector size="5" baseType="lpstr">
      <vt:lpstr>_sablona</vt:lpstr>
      <vt:lpstr>Snímka 1</vt:lpstr>
      <vt:lpstr>Pane drahý, ja Ťa chcem chváliť,  Ježišu môj, mám Ťa tak rád.  Zostúp, Duchu Svätý, som smädný po vode, čo Ty dávaš, túžim dosýta piť a Teba chcem chváliť!</vt:lpstr>
      <vt:lpstr>A mám Ťa rád a mám Ťa rád /: a mám Ťa rád, chcem všetko Ti dať!:/ </vt:lpstr>
      <vt:lpstr>Snímka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JK</dc:creator>
  <cp:lastModifiedBy>JK</cp:lastModifiedBy>
  <cp:revision>5</cp:revision>
  <dcterms:created xsi:type="dcterms:W3CDTF">2015-08-29T16:55:56Z</dcterms:created>
  <dcterms:modified xsi:type="dcterms:W3CDTF">2015-08-29T17:20:08Z</dcterms:modified>
</cp:coreProperties>
</file>