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214" y="-21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veľmi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život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skúsil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Ti </a:t>
            </a: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túžil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Z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/>
              <a:t>zostúpil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túto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kríži</a:t>
            </a:r>
            <a:r>
              <a:rPr lang="en-US" sz="3600" dirty="0"/>
              <a:t> </a:t>
            </a:r>
            <a:r>
              <a:rPr lang="en-US" sz="3600" dirty="0" err="1"/>
              <a:t>musels</a:t>
            </a:r>
            <a:r>
              <a:rPr lang="en-US" sz="3600" dirty="0"/>
              <a:t>’ </a:t>
            </a:r>
            <a:r>
              <a:rPr lang="en-US" sz="3600" dirty="0" err="1"/>
              <a:t>mrieť</a:t>
            </a:r>
            <a:r>
              <a:rPr lang="en-US" sz="3600" dirty="0"/>
              <a:t> 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Kríž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hrobom</a:t>
            </a:r>
            <a:r>
              <a:rPr lang="en-US" sz="3600" dirty="0"/>
              <a:t> v </a:t>
            </a:r>
            <a:r>
              <a:rPr lang="en-US" sz="3600" dirty="0" err="1"/>
              <a:t>krvi</a:t>
            </a:r>
            <a:r>
              <a:rPr lang="en-US" sz="3600" dirty="0"/>
              <a:t> </a:t>
            </a:r>
            <a:r>
              <a:rPr lang="en-US" sz="3600" dirty="0" err="1"/>
              <a:t>stál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Otec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Ti </a:t>
            </a: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3569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</TotalTime>
  <Words>17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Pane, som tak veľmi rád, život s Tebou som už skúsil, tak Ti spievam pieseň chvál, poznať Teba vždy som túžil.</vt:lpstr>
      <vt:lpstr>Z nebies zostúpil si k nám na túto zem, tu na kríži musels’ mrieť  za môj hriech, Kríž pred hrobom v krvi stál, z hrobu Otec si Ťa vzal, tak Ti spievam pieseň chvál.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2014-01-08T14:46:10Z</dcterms:created>
  <dcterms:modified xsi:type="dcterms:W3CDTF">2014-01-08T14:48:23Z</dcterms:modified>
</cp:coreProperties>
</file>