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-680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10/20/13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7965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500" dirty="0" err="1"/>
              <a:t>Príď</a:t>
            </a:r>
            <a:r>
              <a:rPr lang="en-US" sz="3500" dirty="0"/>
              <a:t>, </a:t>
            </a:r>
            <a:r>
              <a:rPr lang="en-US" sz="3500" dirty="0" err="1"/>
              <a:t>tak</a:t>
            </a:r>
            <a:r>
              <a:rPr lang="en-US" sz="3500" dirty="0"/>
              <a:t> </a:t>
            </a:r>
            <a:r>
              <a:rPr lang="en-US" sz="3500" dirty="0" err="1"/>
              <a:t>príď</a:t>
            </a:r>
            <a:r>
              <a:rPr lang="en-US" sz="3500" dirty="0"/>
              <a:t>, </a:t>
            </a: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3500" dirty="0" err="1" smtClean="0"/>
              <a:t>Tvoje</a:t>
            </a:r>
            <a:r>
              <a:rPr lang="en-US" sz="3500" dirty="0" smtClean="0"/>
              <a:t> </a:t>
            </a:r>
            <a:r>
              <a:rPr lang="en-US" sz="3500" dirty="0" err="1"/>
              <a:t>kráľovstvo</a:t>
            </a:r>
            <a:r>
              <a:rPr lang="en-US" sz="3500" dirty="0" smtClean="0"/>
              <a:t>, </a:t>
            </a:r>
            <a:br>
              <a:rPr lang="en-US" sz="3500" dirty="0" smtClean="0"/>
            </a:br>
            <a:r>
              <a:rPr lang="en-US" sz="3500" dirty="0" err="1" smtClean="0"/>
              <a:t>príď</a:t>
            </a:r>
            <a:r>
              <a:rPr lang="en-US" sz="3500" dirty="0" smtClean="0"/>
              <a:t> </a:t>
            </a:r>
            <a:r>
              <a:rPr lang="en-US" sz="3500" dirty="0" err="1"/>
              <a:t>medzi</a:t>
            </a:r>
            <a:r>
              <a:rPr lang="en-US" sz="3500" dirty="0"/>
              <a:t> </a:t>
            </a:r>
            <a:r>
              <a:rPr lang="en-US" sz="3500" dirty="0" err="1"/>
              <a:t>nás</a:t>
            </a:r>
            <a:r>
              <a:rPr lang="en-US" sz="3500" dirty="0" smtClean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15025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Príď</a:t>
            </a:r>
            <a:r>
              <a:rPr lang="en-US" sz="3600" dirty="0"/>
              <a:t> </a:t>
            </a:r>
            <a:r>
              <a:rPr lang="en-US" sz="3600" dirty="0" err="1"/>
              <a:t>Tvoje</a:t>
            </a:r>
            <a:r>
              <a:rPr lang="en-US" sz="3600" dirty="0"/>
              <a:t> </a:t>
            </a:r>
            <a:r>
              <a:rPr lang="en-US" sz="3600" dirty="0" err="1"/>
              <a:t>kráľovstvo</a:t>
            </a:r>
            <a:r>
              <a:rPr lang="en-US" sz="3600" dirty="0"/>
              <a:t>, </a:t>
            </a:r>
            <a:r>
              <a:rPr lang="en-US" sz="3600" dirty="0" err="1"/>
              <a:t>staň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Tvoja</a:t>
            </a:r>
            <a:r>
              <a:rPr lang="en-US" sz="3600" dirty="0"/>
              <a:t> </a:t>
            </a:r>
            <a:r>
              <a:rPr lang="en-US" sz="3600" dirty="0" err="1"/>
              <a:t>vôľa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Na </a:t>
            </a:r>
            <a:r>
              <a:rPr lang="en-US" sz="3600" dirty="0" err="1"/>
              <a:t>zemi</a:t>
            </a:r>
            <a:r>
              <a:rPr lang="en-US" sz="3600" dirty="0"/>
              <a:t> </a:t>
            </a:r>
            <a:r>
              <a:rPr lang="en-US" sz="3600" dirty="0" err="1"/>
              <a:t>ako</a:t>
            </a:r>
            <a:r>
              <a:rPr lang="en-US" sz="3600" dirty="0"/>
              <a:t> </a:t>
            </a:r>
            <a:r>
              <a:rPr lang="en-US" sz="3600" dirty="0" smtClean="0"/>
              <a:t>v </a:t>
            </a:r>
            <a:r>
              <a:rPr lang="en-US" sz="3600" dirty="0" err="1"/>
              <a:t>nebi</a:t>
            </a:r>
            <a:r>
              <a:rPr lang="en-US" sz="3600" dirty="0"/>
              <a:t>, </a:t>
            </a:r>
            <a:r>
              <a:rPr lang="en-US" sz="3600" dirty="0" err="1"/>
              <a:t>Otče</a:t>
            </a:r>
            <a:r>
              <a:rPr lang="en-US" sz="3600" dirty="0"/>
              <a:t> </a:t>
            </a:r>
            <a:r>
              <a:rPr lang="en-US" sz="3600" dirty="0" err="1"/>
              <a:t>náš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Príď</a:t>
            </a:r>
            <a:r>
              <a:rPr lang="en-US" sz="3600" dirty="0"/>
              <a:t>, </a:t>
            </a:r>
            <a:r>
              <a:rPr lang="en-US" sz="3600" dirty="0" err="1"/>
              <a:t>veď</a:t>
            </a:r>
            <a:r>
              <a:rPr lang="en-US" sz="3600" dirty="0"/>
              <a:t> Ty </a:t>
            </a:r>
            <a:r>
              <a:rPr lang="en-US" sz="3600" dirty="0" err="1"/>
              <a:t>môžeš</a:t>
            </a:r>
            <a:r>
              <a:rPr lang="en-US" sz="3600" dirty="0"/>
              <a:t> </a:t>
            </a:r>
            <a:r>
              <a:rPr lang="en-US" sz="3600" dirty="0" err="1"/>
              <a:t>dať</a:t>
            </a:r>
            <a:r>
              <a:rPr lang="en-US" sz="3600" dirty="0"/>
              <a:t> </a:t>
            </a:r>
            <a:r>
              <a:rPr lang="en-US" sz="3600" dirty="0" err="1"/>
              <a:t>viac</a:t>
            </a:r>
            <a:r>
              <a:rPr lang="en-US" sz="3600" dirty="0"/>
              <a:t> </a:t>
            </a:r>
            <a:r>
              <a:rPr lang="en-US" sz="3600" dirty="0" err="1" smtClean="0"/>
              <a:t>než</a:t>
            </a:r>
            <a:r>
              <a:rPr lang="en-US" sz="3600" dirty="0" smtClean="0"/>
              <a:t> </a:t>
            </a:r>
            <a:r>
              <a:rPr lang="en-US" sz="3600" dirty="0" err="1" smtClean="0"/>
              <a:t>viem</a:t>
            </a:r>
            <a:r>
              <a:rPr lang="en-US" sz="3600" dirty="0" smtClean="0"/>
              <a:t> </a:t>
            </a:r>
            <a:r>
              <a:rPr lang="en-US" sz="3600" dirty="0" err="1"/>
              <a:t>prosiť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vládneš</a:t>
            </a:r>
            <a:r>
              <a:rPr lang="en-US" sz="3600" dirty="0"/>
              <a:t> a </a:t>
            </a:r>
            <a:r>
              <a:rPr lang="en-US" sz="3600" dirty="0" err="1"/>
              <a:t>nik</a:t>
            </a:r>
            <a:r>
              <a:rPr lang="en-US" sz="3600" dirty="0"/>
              <a:t> </a:t>
            </a:r>
            <a:r>
              <a:rPr lang="en-US" sz="3600" dirty="0" err="1"/>
              <a:t>nie</a:t>
            </a:r>
            <a:r>
              <a:rPr lang="en-US" sz="3600" dirty="0"/>
              <a:t> je </a:t>
            </a: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err="1"/>
              <a:t>ako</a:t>
            </a:r>
            <a:r>
              <a:rPr lang="en-US" sz="3600" dirty="0"/>
              <a:t> Ty</a:t>
            </a:r>
            <a:r>
              <a:rPr lang="en-US" sz="3600" dirty="0" smtClean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919022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Máš</a:t>
            </a:r>
            <a:r>
              <a:rPr lang="en-US" sz="3600" dirty="0"/>
              <a:t> </a:t>
            </a:r>
            <a:r>
              <a:rPr lang="en-US" sz="3600" dirty="0" err="1"/>
              <a:t>neporovnateľne</a:t>
            </a:r>
            <a:r>
              <a:rPr lang="en-US" sz="3600" dirty="0"/>
              <a:t> </a:t>
            </a:r>
            <a:r>
              <a:rPr lang="en-US" sz="3600" dirty="0" err="1"/>
              <a:t>viac</a:t>
            </a:r>
            <a:r>
              <a:rPr lang="en-US" sz="3600" dirty="0"/>
              <a:t> </a:t>
            </a:r>
            <a:r>
              <a:rPr lang="en-US" sz="3600" dirty="0" err="1"/>
              <a:t>ako</a:t>
            </a:r>
            <a:r>
              <a:rPr lang="en-US" sz="3600" dirty="0"/>
              <a:t> </a:t>
            </a:r>
            <a:r>
              <a:rPr lang="en-US" sz="3600" dirty="0" err="1"/>
              <a:t>viem</a:t>
            </a:r>
            <a:r>
              <a:rPr lang="en-US" sz="3600" dirty="0"/>
              <a:t> </a:t>
            </a:r>
            <a:r>
              <a:rPr lang="en-US" sz="3600" dirty="0" err="1"/>
              <a:t>snívať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viac</a:t>
            </a:r>
            <a:r>
              <a:rPr lang="en-US" sz="3600" dirty="0"/>
              <a:t> </a:t>
            </a:r>
            <a:r>
              <a:rPr lang="en-US" sz="3600" dirty="0" err="1"/>
              <a:t>než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predstaviť</a:t>
            </a:r>
            <a:r>
              <a:rPr lang="en-US" sz="3600" dirty="0"/>
              <a:t> </a:t>
            </a:r>
            <a:r>
              <a:rPr lang="en-US" sz="3600" dirty="0" err="1"/>
              <a:t>viem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Sprav</a:t>
            </a:r>
            <a:r>
              <a:rPr lang="en-US" sz="3600" dirty="0"/>
              <a:t> </a:t>
            </a:r>
            <a:r>
              <a:rPr lang="en-US" sz="3600" dirty="0" err="1"/>
              <a:t>cestu</a:t>
            </a:r>
            <a:r>
              <a:rPr lang="en-US" sz="3600" dirty="0"/>
              <a:t> </a:t>
            </a:r>
            <a:r>
              <a:rPr lang="en-US" sz="3600" dirty="0" err="1"/>
              <a:t>cez</a:t>
            </a:r>
            <a:r>
              <a:rPr lang="en-US" sz="3600" dirty="0"/>
              <a:t> </a:t>
            </a:r>
            <a:r>
              <a:rPr lang="en-US" sz="3600" dirty="0" err="1"/>
              <a:t>oceán</a:t>
            </a:r>
            <a:r>
              <a:rPr lang="en-US" sz="3600" dirty="0"/>
              <a:t> a </a:t>
            </a:r>
            <a:r>
              <a:rPr lang="en-US" sz="3600" dirty="0" err="1">
                <a:solidFill>
                  <a:srgbClr val="FFFFFF"/>
                </a:solidFill>
              </a:rPr>
              <a:t>rieku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púšti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Rob </a:t>
            </a:r>
            <a:r>
              <a:rPr lang="en-US" sz="3600" dirty="0" err="1"/>
              <a:t>medzi</a:t>
            </a:r>
            <a:r>
              <a:rPr lang="en-US" sz="3600" dirty="0"/>
              <a:t> </a:t>
            </a:r>
            <a:r>
              <a:rPr lang="en-US" sz="3600" dirty="0" err="1"/>
              <a:t>nami</a:t>
            </a:r>
            <a:r>
              <a:rPr lang="en-US" sz="3600" dirty="0"/>
              <a:t> </a:t>
            </a:r>
            <a:r>
              <a:rPr lang="en-US" sz="3600" dirty="0" err="1" smtClean="0"/>
              <a:t>po</a:t>
            </a:r>
            <a:r>
              <a:rPr lang="en-US" sz="3600" dirty="0" smtClean="0"/>
              <a:t> </a:t>
            </a:r>
            <a:r>
              <a:rPr lang="en-US" sz="3600" dirty="0" err="1"/>
              <a:t>čom</a:t>
            </a:r>
            <a:r>
              <a:rPr lang="en-US" sz="3600" dirty="0"/>
              <a:t> </a:t>
            </a:r>
            <a:r>
              <a:rPr lang="en-US" sz="3600" dirty="0" err="1"/>
              <a:t>túžiš</a:t>
            </a:r>
            <a:r>
              <a:rPr lang="en-US" sz="3600" dirty="0"/>
              <a:t>.</a:t>
            </a:r>
            <a:br>
              <a:rPr lang="en-US" sz="3600" dirty="0"/>
            </a:b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56058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Tam, </a:t>
            </a:r>
            <a:r>
              <a:rPr lang="en-US" sz="3600" dirty="0" err="1"/>
              <a:t>kde</a:t>
            </a:r>
            <a:r>
              <a:rPr lang="en-US" sz="3600" dirty="0"/>
              <a:t> Ty </a:t>
            </a:r>
            <a:r>
              <a:rPr lang="en-US" sz="3600" dirty="0" err="1"/>
              <a:t>kraľuješ</a:t>
            </a:r>
            <a:r>
              <a:rPr lang="en-US" sz="3600" dirty="0"/>
              <a:t> </a:t>
            </a:r>
            <a:r>
              <a:rPr lang="en-US" sz="3600" dirty="0" err="1"/>
              <a:t>nevládne</a:t>
            </a:r>
            <a:r>
              <a:rPr lang="en-US" sz="3600" dirty="0"/>
              <a:t> </a:t>
            </a:r>
            <a:r>
              <a:rPr lang="en-US" sz="3600" dirty="0" err="1"/>
              <a:t>plač</a:t>
            </a:r>
            <a:r>
              <a:rPr lang="en-US" sz="3600" dirty="0"/>
              <a:t> a </a:t>
            </a:r>
            <a:r>
              <a:rPr lang="en-US" sz="3600" dirty="0" err="1"/>
              <a:t>hriech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Prosíme</a:t>
            </a:r>
            <a:r>
              <a:rPr lang="en-US" sz="3600" dirty="0"/>
              <a:t> Ty </a:t>
            </a:r>
            <a:r>
              <a:rPr lang="en-US" sz="3600" dirty="0" err="1"/>
              <a:t>buď</a:t>
            </a:r>
            <a:r>
              <a:rPr lang="en-US" sz="3600" dirty="0"/>
              <a:t> </a:t>
            </a:r>
            <a:r>
              <a:rPr lang="en-US" sz="3600" dirty="0" err="1"/>
              <a:t>náš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Osloboď</a:t>
            </a:r>
            <a:r>
              <a:rPr lang="en-US" sz="3600" dirty="0"/>
              <a:t> </a:t>
            </a:r>
            <a:r>
              <a:rPr lang="en-US" sz="3600" dirty="0" err="1"/>
              <a:t>spútaných</a:t>
            </a:r>
            <a:r>
              <a:rPr lang="en-US" sz="3600" dirty="0"/>
              <a:t> a </a:t>
            </a:r>
            <a:r>
              <a:rPr lang="en-US" sz="3600" dirty="0" err="1"/>
              <a:t>navráť</a:t>
            </a:r>
            <a:r>
              <a:rPr lang="en-US" sz="3600" dirty="0"/>
              <a:t> </a:t>
            </a:r>
            <a:r>
              <a:rPr lang="en-US" sz="3600" dirty="0" err="1"/>
              <a:t>zrak</a:t>
            </a:r>
            <a:r>
              <a:rPr lang="en-US" sz="3600" dirty="0"/>
              <a:t> </a:t>
            </a:r>
            <a:r>
              <a:rPr lang="en-US" sz="3600" dirty="0" err="1"/>
              <a:t>slepým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Tvoja</a:t>
            </a:r>
            <a:r>
              <a:rPr lang="en-US" sz="3600" dirty="0"/>
              <a:t> </a:t>
            </a:r>
            <a:r>
              <a:rPr lang="en-US" sz="3600" dirty="0" err="1"/>
              <a:t>sláva</a:t>
            </a:r>
            <a:r>
              <a:rPr lang="en-US" sz="3600" dirty="0"/>
              <a:t> </a:t>
            </a:r>
            <a:r>
              <a:rPr lang="en-US" sz="3600" dirty="0" err="1"/>
              <a:t>medzi</a:t>
            </a:r>
            <a:r>
              <a:rPr lang="en-US" sz="3600" dirty="0"/>
              <a:t> </a:t>
            </a:r>
            <a:r>
              <a:rPr lang="en-US" sz="3600" dirty="0" err="1"/>
              <a:t>nami</a:t>
            </a:r>
            <a:r>
              <a:rPr lang="en-US" sz="3600" dirty="0"/>
              <a:t> </a:t>
            </a:r>
            <a:r>
              <a:rPr lang="en-US" sz="3600" dirty="0" err="1"/>
              <a:t>býva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5304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704</TotalTime>
  <Words>31</Words>
  <Application>Microsoft Macintosh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Black</vt:lpstr>
      <vt:lpstr>PowerPoint Presentation</vt:lpstr>
      <vt:lpstr>Príď, tak príď,  Tvoje kráľovstvo,  príď medzi nás.</vt:lpstr>
      <vt:lpstr>Príď Tvoje kráľovstvo, staň sa Tvoja vôľa, Na zemi ako v nebi, Otče náš. Príď, veď Ty môžeš dať viac než viem prosiť, vládneš a nik nie je Boh ako Ty.</vt:lpstr>
      <vt:lpstr>Máš neporovnateľne viac ako viem snívať,  viac než si predstaviť viem, Sprav cestu cez oceán a rieku na púšti, Rob medzi nami po čom túžiš. </vt:lpstr>
      <vt:lpstr>Tam, kde Ty kraľuješ nevládne plač a hriech, Prosíme Ty buď náš Pán. Osloboď spútaných a navráť zrak slepým, Nech Tvoja sláva medzi nami býva.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7</cp:revision>
  <dcterms:created xsi:type="dcterms:W3CDTF">2013-08-10T20:25:22Z</dcterms:created>
  <dcterms:modified xsi:type="dcterms:W3CDTF">2013-10-20T15:31:20Z</dcterms:modified>
</cp:coreProperties>
</file>