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7/12/2015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Prišiel na zem konať dielo spásy </a:t>
            </a:r>
            <a:br>
              <a:rPr lang="sk-SK" sz="3600" dirty="0" smtClean="0"/>
            </a:br>
            <a:r>
              <a:rPr lang="sk-SK" sz="3600" dirty="0" smtClean="0"/>
              <a:t>a ľuďom biednym s láskou pomáhal, </a:t>
            </a:r>
            <a:br>
              <a:rPr lang="sk-SK" sz="3600" dirty="0" smtClean="0"/>
            </a:br>
            <a:r>
              <a:rPr lang="sk-SK" sz="3600" dirty="0" smtClean="0"/>
              <a:t>ku slobode zval zotročených hriechom, </a:t>
            </a:r>
            <a:br>
              <a:rPr lang="sk-SK" sz="3600" dirty="0" smtClean="0"/>
            </a:br>
            <a:r>
              <a:rPr lang="sk-SK" sz="3600" dirty="0" smtClean="0"/>
              <a:t>môj Pán. 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Svetom</a:t>
            </a:r>
            <a:r>
              <a:rPr lang="en-US" sz="3600" dirty="0"/>
              <a:t> </a:t>
            </a:r>
            <a:r>
              <a:rPr lang="en-US" sz="3600" dirty="0" err="1"/>
              <a:t>šiel</a:t>
            </a:r>
            <a:r>
              <a:rPr lang="en-US" sz="3600" dirty="0"/>
              <a:t> a </a:t>
            </a:r>
            <a:r>
              <a:rPr lang="en-US" sz="3600" dirty="0" err="1"/>
              <a:t>ľudskú</a:t>
            </a:r>
            <a:r>
              <a:rPr lang="en-US" sz="3600" dirty="0"/>
              <a:t> </a:t>
            </a:r>
            <a:r>
              <a:rPr lang="en-US" sz="3600" dirty="0" err="1"/>
              <a:t>niesol</a:t>
            </a:r>
            <a:r>
              <a:rPr lang="en-US" sz="3600" dirty="0"/>
              <a:t> </a:t>
            </a:r>
            <a:r>
              <a:rPr lang="en-US" sz="3600" dirty="0" err="1"/>
              <a:t>biedu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chcel</a:t>
            </a:r>
            <a:r>
              <a:rPr lang="en-US" sz="3600" dirty="0"/>
              <a:t> z </a:t>
            </a:r>
            <a:r>
              <a:rPr lang="en-US" sz="3600" dirty="0" err="1"/>
              <a:t>lásky</a:t>
            </a:r>
            <a:r>
              <a:rPr lang="en-US" sz="3600" dirty="0"/>
              <a:t> </a:t>
            </a:r>
            <a:r>
              <a:rPr lang="en-US" sz="3600" dirty="0" err="1"/>
              <a:t>splniť</a:t>
            </a:r>
            <a:r>
              <a:rPr lang="en-US" sz="3600" dirty="0"/>
              <a:t> </a:t>
            </a:r>
            <a:r>
              <a:rPr lang="en-US" sz="3600" dirty="0" err="1"/>
              <a:t>Otcov</a:t>
            </a:r>
            <a:r>
              <a:rPr lang="en-US" sz="3600" dirty="0"/>
              <a:t> </a:t>
            </a:r>
            <a:r>
              <a:rPr lang="en-US" sz="3600" dirty="0" err="1"/>
              <a:t>spásy</a:t>
            </a:r>
            <a:r>
              <a:rPr lang="en-US" sz="3600" dirty="0"/>
              <a:t> </a:t>
            </a:r>
            <a:r>
              <a:rPr lang="en-US" sz="3600" dirty="0" err="1"/>
              <a:t>plán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Na </a:t>
            </a:r>
            <a:r>
              <a:rPr lang="en-US" sz="3600" dirty="0" err="1"/>
              <a:t>kríži</a:t>
            </a:r>
            <a:r>
              <a:rPr lang="en-US" sz="3600" dirty="0"/>
              <a:t> </a:t>
            </a:r>
            <a:r>
              <a:rPr lang="en-US" sz="3600" dirty="0" err="1"/>
              <a:t>mrel</a:t>
            </a:r>
            <a:r>
              <a:rPr lang="en-US" sz="3600" dirty="0"/>
              <a:t>, </a:t>
            </a:r>
            <a:r>
              <a:rPr lang="en-US" sz="3600" dirty="0" err="1"/>
              <a:t>však</a:t>
            </a:r>
            <a:r>
              <a:rPr lang="en-US" sz="3600" dirty="0"/>
              <a:t> </a:t>
            </a:r>
            <a:r>
              <a:rPr lang="en-US" sz="3600" dirty="0" err="1"/>
              <a:t>tretí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/>
              <a:t> z </a:t>
            </a:r>
            <a:r>
              <a:rPr lang="en-US" sz="3600" dirty="0" err="1"/>
              <a:t>hrobu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6425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 ma </a:t>
            </a:r>
            <a:r>
              <a:rPr lang="en-US" sz="3600" dirty="0" err="1"/>
              <a:t>miloval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až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smrť</a:t>
            </a:r>
            <a:r>
              <a:rPr lang="en-US" sz="3600" dirty="0"/>
              <a:t> </a:t>
            </a:r>
            <a:r>
              <a:rPr lang="en-US" sz="3600" dirty="0" err="1"/>
              <a:t>šiel</a:t>
            </a:r>
            <a:r>
              <a:rPr lang="en-US" sz="3600" dirty="0"/>
              <a:t>,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dal.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zve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poď</a:t>
            </a:r>
            <a:r>
              <a:rPr lang="en-US" sz="3600" dirty="0"/>
              <a:t> </a:t>
            </a:r>
            <a:r>
              <a:rPr lang="en-US" sz="3600" dirty="0" err="1"/>
              <a:t>domov</a:t>
            </a:r>
            <a:r>
              <a:rPr lang="en-US" sz="3600" dirty="0"/>
              <a:t>, </a:t>
            </a:r>
            <a:r>
              <a:rPr lang="en-US" sz="3600" dirty="0" err="1"/>
              <a:t>vráť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22851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rany</a:t>
            </a:r>
            <a:r>
              <a:rPr lang="en-US" sz="3600" dirty="0"/>
              <a:t> </a:t>
            </a:r>
            <a:r>
              <a:rPr lang="en-US" sz="3600" dirty="0" err="1"/>
              <a:t>hojí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ku</a:t>
            </a:r>
            <a:r>
              <a:rPr lang="en-US" sz="3600" dirty="0"/>
              <a:t> </a:t>
            </a:r>
            <a:r>
              <a:rPr lang="en-US" sz="3600" dirty="0" err="1"/>
              <a:t>spáse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náruč</a:t>
            </a:r>
            <a:r>
              <a:rPr lang="en-US" sz="3600" dirty="0"/>
              <a:t> </a:t>
            </a:r>
            <a:r>
              <a:rPr lang="en-US" sz="3600" dirty="0" err="1"/>
              <a:t>otvára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predtým</a:t>
            </a:r>
            <a:r>
              <a:rPr lang="en-US" sz="3600" dirty="0"/>
              <a:t> </a:t>
            </a:r>
            <a:r>
              <a:rPr lang="en-US" sz="3600" dirty="0" err="1"/>
              <a:t>búrku</a:t>
            </a:r>
            <a:r>
              <a:rPr lang="en-US" sz="3600" dirty="0"/>
              <a:t> </a:t>
            </a:r>
            <a:r>
              <a:rPr lang="en-US" sz="3600" dirty="0" err="1"/>
              <a:t>upokojí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69766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milosť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ešte</a:t>
            </a:r>
            <a:r>
              <a:rPr lang="en-US" sz="3600" dirty="0"/>
              <a:t> </a:t>
            </a:r>
            <a:r>
              <a:rPr lang="en-US" sz="3600" dirty="0" err="1"/>
              <a:t>trvá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chce</a:t>
            </a:r>
            <a:r>
              <a:rPr lang="en-US" sz="3600" dirty="0"/>
              <a:t> </a:t>
            </a:r>
            <a:r>
              <a:rPr lang="en-US" sz="3600" dirty="0" err="1"/>
              <a:t>zmieriť</a:t>
            </a:r>
            <a:r>
              <a:rPr lang="en-US" sz="3600" dirty="0"/>
              <a:t> </a:t>
            </a:r>
            <a:r>
              <a:rPr lang="en-US" sz="3600" dirty="0" err="1"/>
              <a:t>ľudí</a:t>
            </a:r>
            <a:r>
              <a:rPr lang="en-US" sz="3600" dirty="0"/>
              <a:t> s </a:t>
            </a:r>
            <a:r>
              <a:rPr lang="en-US" sz="3600" dirty="0" err="1"/>
              <a:t>Otcom</a:t>
            </a:r>
            <a:r>
              <a:rPr lang="en-US" sz="3600" dirty="0"/>
              <a:t> </a:t>
            </a:r>
            <a:r>
              <a:rPr lang="en-US" sz="3600" dirty="0" err="1"/>
              <a:t>nebeským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krvou</a:t>
            </a:r>
            <a:r>
              <a:rPr lang="en-US" sz="3600" dirty="0"/>
              <a:t> </a:t>
            </a:r>
            <a:r>
              <a:rPr lang="en-US" sz="3600" dirty="0" err="1"/>
              <a:t>splatiť</a:t>
            </a:r>
            <a:r>
              <a:rPr lang="en-US" sz="3600" dirty="0"/>
              <a:t> </a:t>
            </a:r>
            <a:r>
              <a:rPr lang="en-US" sz="3600" dirty="0" err="1"/>
              <a:t>mzdu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vykúpených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76801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 ma </a:t>
            </a:r>
            <a:r>
              <a:rPr lang="en-US" sz="3600" dirty="0" err="1"/>
              <a:t>miloval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až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smrť</a:t>
            </a:r>
            <a:r>
              <a:rPr lang="en-US" sz="3600" dirty="0"/>
              <a:t> </a:t>
            </a:r>
            <a:r>
              <a:rPr lang="en-US" sz="3600" dirty="0" err="1"/>
              <a:t>šiel</a:t>
            </a:r>
            <a:r>
              <a:rPr lang="en-US" sz="3600" dirty="0"/>
              <a:t>,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dal.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zve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poď</a:t>
            </a:r>
            <a:r>
              <a:rPr lang="en-US" sz="3600" dirty="0"/>
              <a:t> </a:t>
            </a:r>
            <a:r>
              <a:rPr lang="en-US" sz="3600" dirty="0" err="1"/>
              <a:t>domov</a:t>
            </a:r>
            <a:r>
              <a:rPr lang="en-US" sz="3600" dirty="0"/>
              <a:t>, </a:t>
            </a:r>
            <a:r>
              <a:rPr lang="en-US" sz="3600" dirty="0" err="1"/>
              <a:t>vráť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089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8</TotalTime>
  <Words>36</Words>
  <Application>Microsoft Office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_template</vt:lpstr>
      <vt:lpstr>PowerPoint Presentation</vt:lpstr>
      <vt:lpstr>Prišiel na zem konať dielo spásy  a ľuďom biednym s láskou pomáhal,  ku slobode zval zotročených hriechom,  môj Pán. </vt:lpstr>
      <vt:lpstr>Svetom šiel a ľudskú niesol biedu,  chcel z lásky splniť Otcov spásy plán.  Na kríži mrel, však tretí deň vstal z hrobu,  môj Pán.</vt:lpstr>
      <vt:lpstr>Môj Pán Ježiš ma miloval,  až na smrť šiel, svoj život dal.  Môj Pán Ježiš dnes teba zve,  poď domov, vráť sa späť. </vt:lpstr>
      <vt:lpstr>Jeho láska stále rany hojí  a ku spáse nám náruč otvára.  Dnes ako predtým búrku upokojí,  môj Pán.</vt:lpstr>
      <vt:lpstr>Jeho milosť stále ešte trvá,  chce zmieriť ľudí s Otcom nebeským.  A krvou splatiť mzdu za vykúpených,  môj Pán.</vt:lpstr>
      <vt:lpstr>Môj Pán Ježiš ma miloval,  až na smrť šiel, svoj život dal.  Môj Pán Ježiš dnes teba zve,  poď domov, vráť sa späť. 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Editor</cp:lastModifiedBy>
  <cp:revision>3</cp:revision>
  <dcterms:created xsi:type="dcterms:W3CDTF">2013-11-06T11:20:35Z</dcterms:created>
  <dcterms:modified xsi:type="dcterms:W3CDTF">2015-07-12T05:54:10Z</dcterms:modified>
</cp:coreProperties>
</file>