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9" r:id="rId5"/>
    <p:sldId id="270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5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</a:t>
            </a:r>
            <a:r>
              <a:rPr lang="en-US" sz="3600" dirty="0" err="1"/>
              <a:t>Síl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pribúda</a:t>
            </a:r>
            <a:r>
              <a:rPr lang="en-US" sz="3600" dirty="0"/>
              <a:t>,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čakáme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čakáme</a:t>
            </a:r>
            <a:r>
              <a:rPr lang="en-US" sz="3600" dirty="0"/>
              <a:t>,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čakáme</a:t>
            </a:r>
            <a:r>
              <a:rPr lang="en-US" sz="3600" dirty="0"/>
              <a:t>.:/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Si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večný</a:t>
            </a:r>
            <a:r>
              <a:rPr lang="en-US" sz="3600" dirty="0"/>
              <a:t> </a:t>
            </a:r>
            <a:r>
              <a:rPr lang="en-US" sz="3600" dirty="0" err="1"/>
              <a:t>Vládca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nádej</a:t>
            </a:r>
            <a:r>
              <a:rPr lang="en-US" sz="3600" dirty="0"/>
              <a:t> a </a:t>
            </a:r>
            <a:r>
              <a:rPr lang="en-US" sz="3600" dirty="0" err="1"/>
              <a:t>mocná</a:t>
            </a:r>
            <a:r>
              <a:rPr lang="en-US" sz="3600" dirty="0"/>
              <a:t> </a:t>
            </a:r>
            <a:r>
              <a:rPr lang="en-US" sz="3600" dirty="0" err="1"/>
              <a:t>spása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46310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Si </a:t>
            </a:r>
            <a:r>
              <a:rPr lang="en-US" sz="3600" dirty="0" err="1" smtClean="0"/>
              <a:t>svätý</a:t>
            </a:r>
            <a:r>
              <a:rPr lang="en-US" sz="3600" dirty="0" smtClean="0"/>
              <a:t>, </a:t>
            </a:r>
            <a:r>
              <a:rPr lang="en-US" sz="3600" dirty="0" err="1" smtClean="0"/>
              <a:t>nekonečný</a:t>
            </a:r>
            <a:r>
              <a:rPr lang="en-US" sz="3600" dirty="0" smtClean="0"/>
              <a:t> </a:t>
            </a:r>
            <a:r>
              <a:rPr lang="en-US" sz="3600" dirty="0" err="1" smtClean="0"/>
              <a:t>Kráľ</a:t>
            </a:r>
            <a:r>
              <a:rPr lang="en-US" sz="3600" dirty="0" smtClean="0"/>
              <a:t>, </a:t>
            </a:r>
            <a:br>
              <a:rPr lang="en-US" sz="3600" dirty="0" smtClean="0"/>
            </a:b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stále</a:t>
            </a:r>
            <a:r>
              <a:rPr lang="en-US" sz="3600" dirty="0" smtClean="0"/>
              <a:t> </a:t>
            </a:r>
            <a:r>
              <a:rPr lang="en-US" sz="3600" dirty="0" err="1" smtClean="0"/>
              <a:t>živý</a:t>
            </a:r>
            <a:r>
              <a:rPr lang="en-US" sz="3600" dirty="0" smtClean="0"/>
              <a:t> </a:t>
            </a:r>
            <a:r>
              <a:rPr lang="en-US" sz="3600" dirty="0" err="1" smtClean="0"/>
              <a:t>Boh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Ty </a:t>
            </a:r>
            <a:r>
              <a:rPr lang="en-US" sz="3600" dirty="0" err="1" smtClean="0"/>
              <a:t>neustávaš</a:t>
            </a:r>
            <a:r>
              <a:rPr lang="en-US" sz="3600" dirty="0" smtClean="0"/>
              <a:t>, Ty </a:t>
            </a:r>
            <a:r>
              <a:rPr lang="en-US" sz="3600" dirty="0" err="1" smtClean="0"/>
              <a:t>neusínaš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0042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Ty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ochrániš</a:t>
            </a:r>
            <a:r>
              <a:rPr lang="en-US" sz="3600" dirty="0"/>
              <a:t> </a:t>
            </a:r>
            <a:r>
              <a:rPr lang="en-US" sz="3600" dirty="0" err="1"/>
              <a:t>maličkých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potešíš</a:t>
            </a:r>
            <a:r>
              <a:rPr lang="en-US" sz="3600" dirty="0" smtClean="0"/>
              <a:t> </a:t>
            </a:r>
            <a:r>
              <a:rPr lang="en-US" sz="3600" dirty="0" err="1"/>
              <a:t>plačúcich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krídlach</a:t>
            </a:r>
            <a:r>
              <a:rPr lang="en-US" sz="3600" dirty="0"/>
              <a:t> </a:t>
            </a:r>
            <a:r>
              <a:rPr lang="en-US" sz="3600" dirty="0" err="1"/>
              <a:t>orlích</a:t>
            </a:r>
            <a:r>
              <a:rPr lang="en-US" sz="3600" dirty="0"/>
              <a:t> k </a:t>
            </a:r>
            <a:r>
              <a:rPr lang="en-US" sz="3600" dirty="0" err="1"/>
              <a:t>výškam</a:t>
            </a:r>
            <a:r>
              <a:rPr lang="en-US" sz="3600" dirty="0"/>
              <a:t> </a:t>
            </a:r>
            <a:r>
              <a:rPr lang="en-US" sz="3600" dirty="0" err="1"/>
              <a:t>dvíhaš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3038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5</TotalTime>
  <Words>28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/:Síl nám pribúda, keď na Teba čakáme, keď na Teba čakáme, keď Ťa čakáme.:/</vt:lpstr>
      <vt:lpstr>Si Boh, môj večný Vládca,  nádej a mocná spása.</vt:lpstr>
      <vt:lpstr>Si svätý, nekonečný Kráľ,  si stále živý Boh, Ty neustávaš, Ty neusínaš. </vt:lpstr>
      <vt:lpstr>Ty sám ochrániš maličkých,  potešíš plačúcich, na krídlach orlích k výškam dvíhaš nás.</vt:lpstr>
      <vt:lpstr>PowerPoint Presentation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1</cp:revision>
  <dcterms:created xsi:type="dcterms:W3CDTF">2014-05-02T13:40:57Z</dcterms:created>
  <dcterms:modified xsi:type="dcterms:W3CDTF">2014-05-02T13:46:50Z</dcterms:modified>
</cp:coreProperties>
</file>