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90"/>
    <p:restoredTop sz="94728"/>
  </p:normalViewPr>
  <p:slideViewPr>
    <p:cSldViewPr snapToGrid="0" snapToObjects="1">
      <p:cViewPr varScale="1">
        <p:scale>
          <a:sx n="127" d="100"/>
          <a:sy n="127" d="100"/>
        </p:scale>
        <p:origin x="360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vidieť</a:t>
            </a:r>
            <a:r>
              <a:rPr lang="en-US" sz="3600" dirty="0"/>
              <a:t> </a:t>
            </a:r>
            <a:r>
              <a:rPr lang="en-US" sz="3600" dirty="0" err="1"/>
              <a:t>t</a:t>
            </a:r>
            <a:r>
              <a:rPr lang="en-US" sz="3600" dirty="0" err="1" smtClean="0"/>
              <a:t>eba</a:t>
            </a:r>
            <a:r>
              <a:rPr lang="en-US" sz="3600" dirty="0" smtClean="0"/>
              <a:t> </a:t>
            </a:r>
            <a:r>
              <a:rPr lang="en-US" sz="3600" dirty="0" err="1"/>
              <a:t>Kráľ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vidieť</a:t>
            </a:r>
            <a:r>
              <a:rPr lang="en-US" sz="3600" dirty="0"/>
              <a:t> </a:t>
            </a:r>
            <a:r>
              <a:rPr lang="en-US" sz="3600" dirty="0" err="1"/>
              <a:t>t</a:t>
            </a:r>
            <a:r>
              <a:rPr lang="en-US" sz="3600" dirty="0" err="1" smtClean="0"/>
              <a:t>voju</a:t>
            </a:r>
            <a:r>
              <a:rPr lang="en-US" sz="3600" dirty="0" smtClean="0"/>
              <a:t> </a:t>
            </a:r>
            <a:r>
              <a:rPr lang="en-US" sz="3600" dirty="0" err="1"/>
              <a:t>tvár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Počuť</a:t>
            </a:r>
            <a:r>
              <a:rPr lang="en-US" sz="3600" dirty="0"/>
              <a:t> </a:t>
            </a:r>
            <a:r>
              <a:rPr lang="en-US" sz="3600" dirty="0" err="1"/>
              <a:t>tvoje</a:t>
            </a:r>
            <a:r>
              <a:rPr lang="en-US" sz="3600" dirty="0"/>
              <a:t> </a:t>
            </a:r>
            <a:r>
              <a:rPr lang="en-US" sz="3600" dirty="0" err="1"/>
              <a:t>srdce</a:t>
            </a:r>
            <a:r>
              <a:rPr lang="en-US" sz="3600" dirty="0"/>
              <a:t> </a:t>
            </a:r>
            <a:r>
              <a:rPr lang="en-US" sz="3600" dirty="0" err="1"/>
              <a:t>biť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Na </a:t>
            </a:r>
            <a:r>
              <a:rPr lang="en-US" sz="3600" dirty="0" err="1"/>
              <a:t>zemi</a:t>
            </a:r>
            <a:r>
              <a:rPr lang="en-US" sz="3600" dirty="0"/>
              <a:t> </a:t>
            </a:r>
            <a:r>
              <a:rPr lang="en-US" sz="3600" dirty="0" err="1"/>
              <a:t>ako</a:t>
            </a:r>
            <a:r>
              <a:rPr lang="en-US" sz="3600" dirty="0"/>
              <a:t> v </a:t>
            </a:r>
            <a:r>
              <a:rPr lang="en-US" sz="3600" dirty="0" err="1"/>
              <a:t>nebi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Nech</a:t>
            </a:r>
            <a:r>
              <a:rPr lang="en-US" sz="3600" dirty="0"/>
              <a:t> je </a:t>
            </a:r>
            <a:r>
              <a:rPr lang="en-US" sz="3600" dirty="0" err="1"/>
              <a:t>uvoľnená</a:t>
            </a:r>
            <a:r>
              <a:rPr lang="en-US" sz="3600" dirty="0"/>
              <a:t> </a:t>
            </a:r>
            <a:r>
              <a:rPr lang="en-US" sz="3600" dirty="0" err="1"/>
              <a:t>svätá</a:t>
            </a:r>
            <a:r>
              <a:rPr lang="en-US" sz="3600" dirty="0"/>
              <a:t> </a:t>
            </a:r>
            <a:r>
              <a:rPr lang="en-US" sz="3600" dirty="0" err="1"/>
              <a:t>radosť</a:t>
            </a:r>
            <a:r>
              <a:rPr lang="en-US" sz="3600" dirty="0"/>
              <a:t> v </a:t>
            </a:r>
            <a:r>
              <a:rPr lang="en-US" sz="3600" dirty="0" err="1"/>
              <a:t>nás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je </a:t>
            </a:r>
            <a:r>
              <a:rPr lang="en-US" sz="3600" dirty="0" err="1"/>
              <a:t>uvoľnený</a:t>
            </a:r>
            <a:r>
              <a:rPr lang="en-US" sz="3600" dirty="0"/>
              <a:t> </a:t>
            </a: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Duch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,	</a:t>
            </a:r>
            <a:br>
              <a:rPr lang="en-US" sz="3600" dirty="0"/>
            </a:b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príď</a:t>
            </a:r>
            <a:r>
              <a:rPr lang="en-US" sz="3600"/>
              <a:t>! </a:t>
            </a:r>
            <a:r>
              <a:rPr lang="en-US" sz="3600" smtClean="0"/>
              <a:t>A </a:t>
            </a:r>
            <a:r>
              <a:rPr lang="en-US" sz="3600" dirty="0" err="1"/>
              <a:t>daj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napiť</a:t>
            </a:r>
            <a:r>
              <a:rPr lang="en-US" sz="3600" dirty="0"/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1862066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Nech</a:t>
            </a:r>
            <a:r>
              <a:rPr lang="en-US" sz="3600" dirty="0" smtClean="0"/>
              <a:t> </a:t>
            </a:r>
            <a:r>
              <a:rPr lang="en-US" sz="3600" dirty="0" err="1" smtClean="0"/>
              <a:t>prúdi</a:t>
            </a:r>
            <a:r>
              <a:rPr lang="en-US" sz="3600" dirty="0" smtClean="0"/>
              <a:t> </a:t>
            </a:r>
            <a:r>
              <a:rPr lang="en-US" sz="3600" dirty="0"/>
              <a:t>k </a:t>
            </a:r>
            <a:r>
              <a:rPr lang="en-US" sz="3600" dirty="0" err="1"/>
              <a:t>nám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Prúd</a:t>
            </a:r>
            <a:r>
              <a:rPr lang="en-US" sz="3600" dirty="0"/>
              <a:t> </a:t>
            </a:r>
            <a:r>
              <a:rPr lang="en-US" sz="3600" dirty="0" err="1"/>
              <a:t>tvojej</a:t>
            </a:r>
            <a:r>
              <a:rPr lang="en-US" sz="3600" dirty="0"/>
              <a:t> </a:t>
            </a:r>
            <a:r>
              <a:rPr lang="en-US" sz="3600" dirty="0" err="1"/>
              <a:t>lásky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 smtClean="0"/>
              <a:t>Nech</a:t>
            </a:r>
            <a:r>
              <a:rPr lang="en-US" sz="3600" dirty="0" smtClean="0"/>
              <a:t> </a:t>
            </a:r>
            <a:r>
              <a:rPr lang="en-US" sz="3600" dirty="0" err="1" smtClean="0"/>
              <a:t>prúdi</a:t>
            </a:r>
            <a:r>
              <a:rPr lang="en-US" sz="3600" dirty="0" smtClean="0"/>
              <a:t> </a:t>
            </a:r>
            <a:r>
              <a:rPr lang="en-US" sz="3600" dirty="0"/>
              <a:t>k </a:t>
            </a:r>
            <a:r>
              <a:rPr lang="en-US" sz="3600" dirty="0" err="1"/>
              <a:t>nám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Sme</a:t>
            </a:r>
            <a:r>
              <a:rPr lang="en-US" sz="3600" dirty="0"/>
              <a:t> </a:t>
            </a:r>
            <a:r>
              <a:rPr lang="en-US" sz="3600" dirty="0" err="1" smtClean="0"/>
              <a:t>smädn</a:t>
            </a:r>
            <a:r>
              <a:rPr lang="sk-SK" sz="3600" dirty="0" smtClean="0"/>
              <a:t>í</a:t>
            </a:r>
            <a:r>
              <a:rPr lang="en-US" sz="3600" dirty="0" smtClean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19240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prúdi</a:t>
            </a:r>
            <a:r>
              <a:rPr lang="en-US" sz="3600" dirty="0"/>
              <a:t> k </a:t>
            </a:r>
            <a:r>
              <a:rPr lang="en-US" sz="3600" dirty="0" err="1"/>
              <a:t>nám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Prúd</a:t>
            </a:r>
            <a:r>
              <a:rPr lang="en-US" sz="3600" dirty="0"/>
              <a:t> </a:t>
            </a:r>
            <a:r>
              <a:rPr lang="en-US" sz="3600" dirty="0" err="1"/>
              <a:t>tvojej</a:t>
            </a:r>
            <a:r>
              <a:rPr lang="en-US" sz="3600" dirty="0"/>
              <a:t> </a:t>
            </a:r>
            <a:r>
              <a:rPr lang="en-US" sz="3600" dirty="0" err="1"/>
              <a:t>lásky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prúdi</a:t>
            </a:r>
            <a:r>
              <a:rPr lang="en-US" sz="3600" dirty="0"/>
              <a:t> k </a:t>
            </a:r>
            <a:r>
              <a:rPr lang="en-US" sz="3600" dirty="0" err="1"/>
              <a:t>nám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Sme</a:t>
            </a:r>
            <a:r>
              <a:rPr lang="en-US" sz="3600" dirty="0"/>
              <a:t> </a:t>
            </a:r>
            <a:r>
              <a:rPr lang="en-US" sz="3600" dirty="0" err="1" smtClean="0"/>
              <a:t>smädn</a:t>
            </a:r>
            <a:r>
              <a:rPr lang="sk-SK" sz="3600" dirty="0" smtClean="0"/>
              <a:t>í</a:t>
            </a:r>
            <a:r>
              <a:rPr lang="en-US" sz="3600" dirty="0" smtClean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4505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4</TotalTime>
  <Words>23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_template</vt:lpstr>
      <vt:lpstr>PowerPoint Presentation</vt:lpstr>
      <vt:lpstr>Chcem vidieť teba Kráľ,  Chcem vidieť tvoju tvár,  Počuť tvoje srdce biť,  Na zemi ako v nebi. </vt:lpstr>
      <vt:lpstr>Nech je uvoľnená svätá radosť v nás,  Nech je uvoľnený tvoj Duch môj Pán,  Tak príď! A daj sa nám napiť! </vt:lpstr>
      <vt:lpstr>Nech prúdi k nám,  Prúd tvojej lásky.  Nech prúdi k nám,  Sme smädní po Tebe Kráľ. </vt:lpstr>
      <vt:lpstr>Už prúdi k nám,  Prúd tvojej lásky.  Už prúdi k nám,  Sme smädní po Tebe Kráľ. </vt:lpstr>
      <vt:lpstr>PowerPoint Presentation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Tomasovic</cp:lastModifiedBy>
  <cp:revision>3</cp:revision>
  <dcterms:created xsi:type="dcterms:W3CDTF">2014-05-02T13:50:51Z</dcterms:created>
  <dcterms:modified xsi:type="dcterms:W3CDTF">2016-01-30T15:32:24Z</dcterms:modified>
</cp:coreProperties>
</file>