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66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1584" y="-8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To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vyspievať</a:t>
            </a:r>
            <a:r>
              <a:rPr lang="en-US" sz="3600" dirty="0"/>
              <a:t> </a:t>
            </a:r>
            <a:r>
              <a:rPr lang="en-US" sz="3600" dirty="0" err="1"/>
              <a:t>túžim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je </a:t>
            </a: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rozum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preto</a:t>
            </a:r>
            <a:r>
              <a:rPr lang="en-US" sz="3600" dirty="0"/>
              <a:t> v </a:t>
            </a:r>
            <a:r>
              <a:rPr lang="en-US" sz="3600" dirty="0" err="1"/>
              <a:t>bázni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skláňam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spievam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žalm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Veď</a:t>
            </a:r>
            <a:r>
              <a:rPr lang="en-US" sz="3600" dirty="0"/>
              <a:t> pre </a:t>
            </a:r>
            <a:r>
              <a:rPr lang="en-US" sz="3600" dirty="0" err="1"/>
              <a:t>mňa</a:t>
            </a:r>
            <a:r>
              <a:rPr lang="en-US" sz="3600" dirty="0"/>
              <a:t> </a:t>
            </a:r>
            <a:r>
              <a:rPr lang="en-US" sz="3600" dirty="0" err="1"/>
              <a:t>príbytok</a:t>
            </a:r>
            <a:r>
              <a:rPr lang="en-US" sz="3600" dirty="0"/>
              <a:t> </a:t>
            </a:r>
            <a:r>
              <a:rPr lang="en-US" sz="3600" dirty="0" err="1"/>
              <a:t>máš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nebi</a:t>
            </a:r>
            <a:r>
              <a:rPr lang="en-US" sz="3600" dirty="0"/>
              <a:t> </a:t>
            </a:r>
            <a:r>
              <a:rPr lang="en-US" sz="3600" dirty="0" err="1"/>
              <a:t>prichystaný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prídeš</a:t>
            </a:r>
            <a:r>
              <a:rPr lang="en-US" sz="3600" dirty="0"/>
              <a:t> </a:t>
            </a:r>
            <a:r>
              <a:rPr lang="en-US" sz="3600" dirty="0" err="1"/>
              <a:t>znova</a:t>
            </a:r>
            <a:r>
              <a:rPr lang="en-US" sz="3600" dirty="0"/>
              <a:t> </a:t>
            </a:r>
            <a:r>
              <a:rPr lang="en-US" sz="3600" dirty="0" err="1"/>
              <a:t>vziať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ma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budem</a:t>
            </a:r>
            <a:r>
              <a:rPr lang="en-US" sz="3600" dirty="0"/>
              <a:t> s </a:t>
            </a:r>
            <a:r>
              <a:rPr lang="en-US" sz="3600" dirty="0" err="1"/>
              <a:t>Tebou</a:t>
            </a:r>
            <a:r>
              <a:rPr lang="en-US" sz="3600" dirty="0"/>
              <a:t> </a:t>
            </a:r>
            <a:r>
              <a:rPr lang="en-US" sz="3600" dirty="0" err="1"/>
              <a:t>naveky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22596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Nové</a:t>
            </a:r>
            <a:r>
              <a:rPr lang="en-US" sz="3600" dirty="0"/>
              <a:t> </a:t>
            </a:r>
            <a:r>
              <a:rPr lang="en-US" sz="3600" dirty="0" err="1"/>
              <a:t>nebesia</a:t>
            </a:r>
            <a:r>
              <a:rPr lang="en-US" sz="3600" dirty="0"/>
              <a:t> </a:t>
            </a:r>
            <a:r>
              <a:rPr lang="en-US" sz="3600" dirty="0" err="1"/>
              <a:t>stvoríš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tiež</a:t>
            </a:r>
            <a:r>
              <a:rPr lang="en-US" sz="3600" dirty="0"/>
              <a:t> </a:t>
            </a:r>
            <a:r>
              <a:rPr lang="en-US" sz="3600" dirty="0" err="1"/>
              <a:t>novú</a:t>
            </a:r>
            <a:r>
              <a:rPr lang="en-US" sz="3600" dirty="0"/>
              <a:t> </a:t>
            </a:r>
            <a:r>
              <a:rPr lang="en-US" sz="3600" dirty="0" err="1"/>
              <a:t>zem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nikto</a:t>
            </a:r>
            <a:r>
              <a:rPr lang="en-US" sz="3600" dirty="0"/>
              <a:t> </a:t>
            </a:r>
            <a:r>
              <a:rPr lang="en-US" sz="3600" dirty="0" err="1"/>
              <a:t>nebude</a:t>
            </a:r>
            <a:r>
              <a:rPr lang="en-US" sz="3600" dirty="0"/>
              <a:t> </a:t>
            </a:r>
            <a:r>
              <a:rPr lang="en-US" sz="3600" dirty="0" err="1"/>
              <a:t>staré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spomínať</a:t>
            </a:r>
            <a:r>
              <a:rPr lang="en-US" sz="3600" dirty="0"/>
              <a:t> </a:t>
            </a:r>
            <a:r>
              <a:rPr lang="en-US" sz="3600" dirty="0" err="1"/>
              <a:t>chcieť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22596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Baránok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 </a:t>
            </a:r>
            <a:r>
              <a:rPr lang="en-US" sz="3600" dirty="0" err="1"/>
              <a:t>bude</a:t>
            </a:r>
            <a:r>
              <a:rPr lang="en-US" sz="3600" dirty="0"/>
              <a:t> </a:t>
            </a:r>
            <a:r>
              <a:rPr lang="en-US" sz="3600" dirty="0" err="1"/>
              <a:t>pásť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vodiť</a:t>
            </a:r>
            <a:r>
              <a:rPr lang="en-US" sz="3600" dirty="0"/>
              <a:t> k </a:t>
            </a:r>
            <a:r>
              <a:rPr lang="en-US" sz="3600" dirty="0" err="1"/>
              <a:t>prameňom</a:t>
            </a:r>
            <a:r>
              <a:rPr lang="en-US" sz="3600" dirty="0"/>
              <a:t> </a:t>
            </a:r>
            <a:r>
              <a:rPr lang="en-US" sz="3600" dirty="0" err="1"/>
              <a:t>vôd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nikdy</a:t>
            </a:r>
            <a:r>
              <a:rPr lang="en-US" sz="3600" dirty="0"/>
              <a:t> </a:t>
            </a:r>
            <a:r>
              <a:rPr lang="en-US" sz="3600" dirty="0" err="1"/>
              <a:t>viacej</a:t>
            </a:r>
            <a:r>
              <a:rPr lang="en-US" sz="3600" dirty="0"/>
              <a:t> </a:t>
            </a:r>
            <a:r>
              <a:rPr lang="en-US" sz="3600" dirty="0" err="1"/>
              <a:t>krik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plač</a:t>
            </a:r>
            <a:r>
              <a:rPr lang="en-US" sz="3600" dirty="0"/>
              <a:t>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nezazneje</a:t>
            </a:r>
            <a:r>
              <a:rPr lang="en-US" sz="3600" dirty="0"/>
              <a:t> </a:t>
            </a:r>
            <a:r>
              <a:rPr lang="en-US" sz="3600" dirty="0" err="1"/>
              <a:t>večnosťou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22596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Malé</a:t>
            </a:r>
            <a:r>
              <a:rPr lang="en-US" sz="3600" dirty="0"/>
              <a:t> </a:t>
            </a:r>
            <a:r>
              <a:rPr lang="en-US" sz="3600" dirty="0" err="1"/>
              <a:t>chlapča</a:t>
            </a:r>
            <a:r>
              <a:rPr lang="en-US" sz="3600" dirty="0"/>
              <a:t> </a:t>
            </a:r>
            <a:r>
              <a:rPr lang="en-US" sz="3600" dirty="0" err="1"/>
              <a:t>povedie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teľa</a:t>
            </a:r>
            <a:r>
              <a:rPr lang="en-US" sz="3600" dirty="0"/>
              <a:t> 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lvíča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nič</a:t>
            </a:r>
            <a:r>
              <a:rPr lang="en-US" sz="3600" dirty="0"/>
              <a:t>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neuškodí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smrť</a:t>
            </a:r>
            <a:r>
              <a:rPr lang="en-US" sz="3600" dirty="0"/>
              <a:t> </a:t>
            </a:r>
            <a:r>
              <a:rPr lang="en-US" sz="3600" dirty="0" err="1"/>
              <a:t>moc</a:t>
            </a:r>
            <a:r>
              <a:rPr lang="en-US" sz="3600" dirty="0"/>
              <a:t> tam </a:t>
            </a:r>
            <a:r>
              <a:rPr lang="en-US" sz="3600" dirty="0" err="1"/>
              <a:t>nemá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22596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Na </a:t>
            </a:r>
            <a:r>
              <a:rPr lang="en-US" sz="3600" dirty="0" err="1"/>
              <a:t>lúke</a:t>
            </a:r>
            <a:r>
              <a:rPr lang="en-US" sz="3600" dirty="0"/>
              <a:t> </a:t>
            </a:r>
            <a:r>
              <a:rPr lang="en-US" sz="3600" dirty="0" err="1"/>
              <a:t>jahňa</a:t>
            </a:r>
            <a:r>
              <a:rPr lang="en-US" sz="3600" dirty="0"/>
              <a:t> a </a:t>
            </a:r>
            <a:r>
              <a:rPr lang="en-US" sz="3600" dirty="0" err="1"/>
              <a:t>vlk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spolu</a:t>
            </a:r>
            <a:r>
              <a:rPr lang="en-US" sz="3600" dirty="0"/>
              <a:t> </a:t>
            </a:r>
            <a:r>
              <a:rPr lang="en-US" sz="3600" dirty="0" err="1"/>
              <a:t>budú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pásť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zotrie</a:t>
            </a:r>
            <a:r>
              <a:rPr lang="en-US" sz="3600" dirty="0"/>
              <a:t> </a:t>
            </a:r>
            <a:r>
              <a:rPr lang="en-US" sz="3600" dirty="0" err="1"/>
              <a:t>slzy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bude</a:t>
            </a:r>
            <a:r>
              <a:rPr lang="en-US" sz="3600" dirty="0"/>
              <a:t> s </a:t>
            </a:r>
            <a:r>
              <a:rPr lang="en-US" sz="3600" dirty="0" err="1"/>
              <a:t>nami</a:t>
            </a:r>
            <a:r>
              <a:rPr lang="en-US" sz="3600" dirty="0"/>
              <a:t> </a:t>
            </a:r>
            <a:r>
              <a:rPr lang="en-US" sz="3600" dirty="0" err="1"/>
              <a:t>prebývať</a:t>
            </a:r>
            <a:r>
              <a:rPr lang="en-US" sz="3600" dirty="0"/>
              <a:t>!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22596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Budem</a:t>
            </a:r>
            <a:r>
              <a:rPr lang="en-US" sz="3600" dirty="0"/>
              <a:t> v </a:t>
            </a:r>
            <a:r>
              <a:rPr lang="en-US" sz="3600" dirty="0" err="1"/>
              <a:t>zástupe</a:t>
            </a:r>
            <a:r>
              <a:rPr lang="en-US" sz="3600" dirty="0"/>
              <a:t>, </a:t>
            </a:r>
            <a:r>
              <a:rPr lang="en-US" sz="3600" dirty="0" err="1" smtClean="0"/>
              <a:t>ktorý</a:t>
            </a:r>
            <a:r>
              <a:rPr lang="en-US" sz="3600" smtClean="0"/>
              <a:t> </a:t>
            </a:r>
            <a:br>
              <a:rPr lang="en-US" sz="3600" smtClean="0"/>
            </a:br>
            <a:r>
              <a:rPr lang="en-US" sz="3600" smtClean="0"/>
              <a:t>nik</a:t>
            </a:r>
            <a:r>
              <a:rPr lang="en-US" sz="3600" dirty="0" smtClean="0"/>
              <a:t> </a:t>
            </a:r>
            <a:r>
              <a:rPr lang="en-US" sz="3600" dirty="0" err="1"/>
              <a:t>nevie</a:t>
            </a:r>
            <a:r>
              <a:rPr lang="en-US" sz="3600" dirty="0"/>
              <a:t> </a:t>
            </a:r>
            <a:r>
              <a:rPr lang="en-US" sz="3600" dirty="0" err="1"/>
              <a:t>sčítať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bielom</a:t>
            </a:r>
            <a:r>
              <a:rPr lang="en-US" sz="3600" dirty="0"/>
              <a:t> </a:t>
            </a:r>
            <a:r>
              <a:rPr lang="en-US" sz="3600" dirty="0" err="1"/>
              <a:t>rúchu</a:t>
            </a:r>
            <a:r>
              <a:rPr lang="en-US" sz="3600" dirty="0"/>
              <a:t> </a:t>
            </a: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/>
              <a:t>tvárou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tam </a:t>
            </a:r>
            <a:r>
              <a:rPr lang="en-US" sz="3600" dirty="0" err="1"/>
              <a:t>Baránka</a:t>
            </a:r>
            <a:r>
              <a:rPr lang="en-US" sz="3600" dirty="0"/>
              <a:t> </a:t>
            </a:r>
            <a:r>
              <a:rPr lang="en-US" sz="3600" dirty="0" err="1"/>
              <a:t>stáť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22596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Spievať</a:t>
            </a:r>
            <a:r>
              <a:rPr lang="en-US" sz="3600" dirty="0"/>
              <a:t> Mu s </a:t>
            </a:r>
            <a:r>
              <a:rPr lang="en-US" sz="3600" dirty="0" err="1"/>
              <a:t>palmou</a:t>
            </a:r>
            <a:r>
              <a:rPr lang="en-US" sz="3600" dirty="0"/>
              <a:t> v </a:t>
            </a:r>
            <a:r>
              <a:rPr lang="en-US" sz="3600" dirty="0" err="1"/>
              <a:t>rukách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nový</a:t>
            </a:r>
            <a:r>
              <a:rPr lang="en-US" sz="3600" dirty="0"/>
              <a:t> </a:t>
            </a:r>
            <a:r>
              <a:rPr lang="en-US" sz="3600" dirty="0" err="1"/>
              <a:t>nádherný</a:t>
            </a:r>
            <a:r>
              <a:rPr lang="en-US" sz="3600" dirty="0"/>
              <a:t> </a:t>
            </a:r>
            <a:r>
              <a:rPr lang="en-US" sz="3600" dirty="0" err="1"/>
              <a:t>žalm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s </a:t>
            </a:r>
            <a:r>
              <a:rPr lang="en-US" sz="3600" dirty="0" err="1"/>
              <a:t>Ním</a:t>
            </a:r>
            <a:r>
              <a:rPr lang="en-US" sz="3600" dirty="0"/>
              <a:t> a </a:t>
            </a:r>
            <a:r>
              <a:rPr lang="en-US" sz="3600" dirty="0" err="1"/>
              <a:t>Jeho</a:t>
            </a:r>
            <a:r>
              <a:rPr lang="en-US" sz="3600" dirty="0"/>
              <a:t> </a:t>
            </a:r>
            <a:r>
              <a:rPr lang="en-US" sz="3600" dirty="0" err="1"/>
              <a:t>vernými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veky</a:t>
            </a:r>
            <a:r>
              <a:rPr lang="en-US" sz="3600" dirty="0"/>
              <a:t> </a:t>
            </a:r>
            <a:r>
              <a:rPr lang="en-US" sz="3600" dirty="0" err="1"/>
              <a:t>vekov</a:t>
            </a:r>
            <a:r>
              <a:rPr lang="en-US" sz="3600" dirty="0"/>
              <a:t> </a:t>
            </a:r>
            <a:r>
              <a:rPr lang="en-US" sz="3600" dirty="0" err="1"/>
              <a:t>kraľovať</a:t>
            </a:r>
            <a:r>
              <a:rPr lang="en-US" sz="3600" dirty="0"/>
              <a:t>!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22596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</TotalTime>
  <Words>36</Words>
  <Application>Microsoft Office PowerPoint</Application>
  <PresentationFormat>On-screen Show (16:9)</PresentationFormat>
  <Paragraphs>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_template</vt:lpstr>
      <vt:lpstr>PowerPoint Presentation</vt:lpstr>
      <vt:lpstr>To čo vyspievať túžim  je nad rozum môj,  preto v bázni sa skláňam  a spievam svoj žalm. </vt:lpstr>
      <vt:lpstr>Veď pre mňa príbytok máš  v nebi prichystaný  a prídeš znova vziať si ma  a budem s Tebou naveky. </vt:lpstr>
      <vt:lpstr>Nové nebesia stvoríš  a tiež novú zem  nikto nebude staré  už spomínať chcieť. </vt:lpstr>
      <vt:lpstr>Baránok nás bude pásť,  vodiť k prameňom vôd  a nikdy viacej krik  a plač už nezazneje večnosťou. </vt:lpstr>
      <vt:lpstr>Malé chlapča povedie teľa aj lvíča  nič už neuškodí nám,  smrť moc tam nemá. </vt:lpstr>
      <vt:lpstr>Na lúke jahňa a vlk  spolu budú sa pásť  a sám Boh zotrie slzy nám  a bude s nami prebývať! </vt:lpstr>
      <vt:lpstr>Budem v zástupe, ktorý  nik nevie sčítať.  V bielom rúchu pred tvárou  tam Baránka stáť. </vt:lpstr>
      <vt:lpstr>Spievať Mu s palmou v rukách  nový nádherný žalm  a s Ním a Jeho vernými  na veky vekov kraľovať! 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2</cp:revision>
  <dcterms:created xsi:type="dcterms:W3CDTF">2013-11-06T14:40:15Z</dcterms:created>
  <dcterms:modified xsi:type="dcterms:W3CDTF">2013-11-06T15:30:07Z</dcterms:modified>
</cp:coreProperties>
</file>