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584" y="-8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Poď</a:t>
            </a:r>
            <a:r>
              <a:rPr lang="en-US" sz="3600" dirty="0"/>
              <a:t> </a:t>
            </a:r>
            <a:r>
              <a:rPr lang="en-US" sz="3600" dirty="0" err="1"/>
              <a:t>niečo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rozpoviem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o </a:t>
            </a:r>
            <a:r>
              <a:rPr lang="en-US" sz="3600" dirty="0" err="1"/>
              <a:t>láske</a:t>
            </a:r>
            <a:r>
              <a:rPr lang="en-US" sz="3600" dirty="0"/>
              <a:t> </a:t>
            </a:r>
            <a:r>
              <a:rPr lang="en-US" sz="3600" dirty="0" err="1"/>
              <a:t>nádhernej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/>
              <a:t>Je </a:t>
            </a:r>
            <a:r>
              <a:rPr lang="en-US" sz="3600" dirty="0" err="1"/>
              <a:t>tu</a:t>
            </a:r>
            <a:r>
              <a:rPr lang="en-US" sz="3600" dirty="0"/>
              <a:t> v </a:t>
            </a:r>
            <a:r>
              <a:rPr lang="en-US" sz="3600" dirty="0" err="1"/>
              <a:t>srdci</a:t>
            </a:r>
            <a:r>
              <a:rPr lang="en-US" sz="3600" dirty="0"/>
              <a:t> </a:t>
            </a:r>
            <a:r>
              <a:rPr lang="en-US" sz="3600" dirty="0" err="1"/>
              <a:t>ukrytá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starý</a:t>
            </a:r>
            <a:r>
              <a:rPr lang="en-US" sz="3600" dirty="0"/>
              <a:t> </a:t>
            </a:r>
            <a:r>
              <a:rPr lang="en-US" sz="3600" dirty="0" err="1"/>
              <a:t>svet</a:t>
            </a:r>
            <a:r>
              <a:rPr lang="en-US" sz="3600" dirty="0"/>
              <a:t> </a:t>
            </a:r>
            <a:r>
              <a:rPr lang="en-US" sz="3600" dirty="0" err="1"/>
              <a:t>roztrhá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Haleluja</a:t>
            </a:r>
            <a:r>
              <a:rPr lang="en-US" sz="3600" dirty="0"/>
              <a:t>, </a:t>
            </a:r>
            <a:r>
              <a:rPr lang="en-US" sz="3600" dirty="0" err="1"/>
              <a:t>nekonečný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Boh</a:t>
            </a:r>
            <a:r>
              <a:rPr lang="en-US" sz="3600" dirty="0"/>
              <a:t> a </a:t>
            </a:r>
            <a:r>
              <a:rPr lang="en-US" sz="3600" dirty="0" err="1"/>
              <a:t>Priateľ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04697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3x /: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krv</a:t>
            </a:r>
            <a:r>
              <a:rPr lang="en-US" sz="3600" dirty="0"/>
              <a:t> ma </a:t>
            </a:r>
            <a:r>
              <a:rPr lang="en-US" sz="3600" dirty="0" err="1"/>
              <a:t>chráni</a:t>
            </a:r>
            <a:r>
              <a:rPr lang="en-US" sz="3600" dirty="0"/>
              <a:t>.:/ </a:t>
            </a:r>
            <a:br>
              <a:rPr lang="en-US" sz="3600" dirty="0"/>
            </a:b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krv,Tvoja</a:t>
            </a:r>
            <a:r>
              <a:rPr lang="en-US" sz="3600" dirty="0"/>
              <a:t> </a:t>
            </a:r>
            <a:r>
              <a:rPr lang="en-US" sz="3600" dirty="0" err="1"/>
              <a:t>krv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04697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Táto</a:t>
            </a:r>
            <a:r>
              <a:rPr lang="en-US" sz="3600" dirty="0"/>
              <a:t> </a:t>
            </a:r>
            <a:r>
              <a:rPr lang="en-US" sz="3600" dirty="0" err="1"/>
              <a:t>správa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bude</a:t>
            </a:r>
            <a:r>
              <a:rPr lang="en-US" sz="3600" dirty="0"/>
              <a:t> </a:t>
            </a:r>
            <a:r>
              <a:rPr lang="en-US" sz="3600" dirty="0" err="1"/>
              <a:t>niesť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do </a:t>
            </a:r>
            <a:r>
              <a:rPr lang="en-US" sz="3600" dirty="0" err="1"/>
              <a:t>kútov</a:t>
            </a:r>
            <a:r>
              <a:rPr lang="en-US" sz="3600" dirty="0"/>
              <a:t> </a:t>
            </a:r>
            <a:r>
              <a:rPr lang="en-US" sz="3600" dirty="0" err="1"/>
              <a:t>sveta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reťaze</a:t>
            </a:r>
            <a:r>
              <a:rPr lang="en-US" sz="3600" dirty="0"/>
              <a:t> </a:t>
            </a:r>
            <a:r>
              <a:rPr lang="en-US" sz="3600" dirty="0" err="1"/>
              <a:t>ktoré</a:t>
            </a:r>
            <a:r>
              <a:rPr lang="en-US" sz="3600" dirty="0"/>
              <a:t> </a:t>
            </a:r>
            <a:r>
              <a:rPr lang="en-US" sz="3600" dirty="0" err="1"/>
              <a:t>máš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roztrhal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04697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</TotalTime>
  <Words>22</Words>
  <Application>Microsoft Office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_template</vt:lpstr>
      <vt:lpstr>PowerPoint Presentation</vt:lpstr>
      <vt:lpstr>Poď niečo ti rozpoviem,  o láske nádhernej.  Je tu v srdci ukrytá  a starý svet roztrhá.</vt:lpstr>
      <vt:lpstr>Haleluja, nekonečný Kráľ,  Boh a Priateľ. </vt:lpstr>
      <vt:lpstr>3x /:Tvoja krv ma chráni.:/  Tvoja krv,Tvoja krv. </vt:lpstr>
      <vt:lpstr>Táto správa sa bude niesť  do kútov sveta.  Že reťaze ktoré máš,  tvoj Boh už roztrhal. 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2013-11-06T14:33:31Z</dcterms:created>
  <dcterms:modified xsi:type="dcterms:W3CDTF">2013-11-06T14:34:40Z</dcterms:modified>
</cp:coreProperties>
</file>