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65" r:id="rId3"/>
    <p:sldId id="267" r:id="rId4"/>
    <p:sldId id="268" r:id="rId5"/>
    <p:sldId id="269" r:id="rId6"/>
    <p:sldId id="270" r:id="rId7"/>
    <p:sldId id="271" r:id="rId8"/>
    <p:sldId id="266" r:id="rId9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>
        <p:scale>
          <a:sx n="33" d="100"/>
          <a:sy n="33" d="100"/>
        </p:scale>
        <p:origin x="-2064" y="-1152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28" d="100"/>
        <a:sy n="128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11/6/2013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019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11/6/2013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9498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11/6/2013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941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11/6/2013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933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11/6/2013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952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11/6/2013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301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11/6/2013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940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11/6/2013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067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11/6/2013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128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11/6/2013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116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11/6/2013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574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FECD78-3C8E-49F2-8FAB-59489D168ABB}" type="datetimeFigureOut">
              <a:rPr lang="en-US" smtClean="0"/>
              <a:t>11/6/2013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7112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86828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 err="1"/>
              <a:t>Tmou</a:t>
            </a:r>
            <a:r>
              <a:rPr lang="en-US" sz="3600" dirty="0"/>
              <a:t> </a:t>
            </a:r>
            <a:r>
              <a:rPr lang="en-US" sz="3600" dirty="0" err="1"/>
              <a:t>Svetlo</a:t>
            </a:r>
            <a:r>
              <a:rPr lang="en-US" sz="3600" dirty="0"/>
              <a:t> </a:t>
            </a:r>
            <a:r>
              <a:rPr lang="en-US" sz="3600" dirty="0" err="1"/>
              <a:t>svieti</a:t>
            </a:r>
            <a:r>
              <a:rPr lang="en-US" sz="3600" dirty="0"/>
              <a:t> </a:t>
            </a:r>
            <a:br>
              <a:rPr lang="en-US" sz="3600" dirty="0"/>
            </a:br>
            <a:r>
              <a:rPr lang="en-US" sz="3600" dirty="0"/>
              <a:t>a </a:t>
            </a:r>
            <a:r>
              <a:rPr lang="en-US" sz="3600" dirty="0" err="1"/>
              <a:t>život</a:t>
            </a:r>
            <a:r>
              <a:rPr lang="en-US" sz="3600" dirty="0"/>
              <a:t> </a:t>
            </a:r>
            <a:r>
              <a:rPr lang="en-US" sz="3600" dirty="0" err="1"/>
              <a:t>dáva</a:t>
            </a:r>
            <a:r>
              <a:rPr lang="en-US" sz="3600" dirty="0"/>
              <a:t>, </a:t>
            </a:r>
            <a:br>
              <a:rPr lang="en-US" sz="3600" dirty="0"/>
            </a:br>
            <a:r>
              <a:rPr lang="en-US" sz="3600" dirty="0"/>
              <a:t>to </a:t>
            </a:r>
            <a:r>
              <a:rPr lang="en-US" sz="3600" dirty="0" err="1"/>
              <a:t>Svetlo</a:t>
            </a:r>
            <a:r>
              <a:rPr lang="en-US" sz="3600" dirty="0"/>
              <a:t> z </a:t>
            </a:r>
            <a:r>
              <a:rPr lang="en-US" sz="3600" dirty="0" err="1"/>
              <a:t>nebies</a:t>
            </a:r>
            <a:r>
              <a:rPr lang="en-US" sz="3600" dirty="0"/>
              <a:t>, </a:t>
            </a:r>
            <a:br>
              <a:rPr lang="en-US" sz="3600" dirty="0"/>
            </a:br>
            <a:r>
              <a:rPr lang="en-US" sz="3600" dirty="0" err="1"/>
              <a:t>po</a:t>
            </a:r>
            <a:r>
              <a:rPr lang="en-US" sz="3600" dirty="0"/>
              <a:t> </a:t>
            </a:r>
            <a:r>
              <a:rPr lang="en-US" sz="3600" dirty="0" err="1"/>
              <a:t>ktorom</a:t>
            </a:r>
            <a:r>
              <a:rPr lang="en-US" sz="3600" dirty="0"/>
              <a:t> </a:t>
            </a:r>
            <a:r>
              <a:rPr lang="en-US" sz="3600" dirty="0" err="1"/>
              <a:t>túžbu</a:t>
            </a:r>
            <a:r>
              <a:rPr lang="en-US" sz="3600" dirty="0"/>
              <a:t> </a:t>
            </a:r>
            <a:r>
              <a:rPr lang="en-US" sz="3600" dirty="0" err="1"/>
              <a:t>ja</a:t>
            </a:r>
            <a:r>
              <a:rPr lang="en-US" sz="3600" dirty="0"/>
              <a:t> </a:t>
            </a:r>
            <a:r>
              <a:rPr lang="en-US" sz="3600" dirty="0" err="1"/>
              <a:t>mám</a:t>
            </a:r>
            <a:r>
              <a:rPr lang="en-US" sz="3600" dirty="0"/>
              <a:t>. </a:t>
            </a:r>
            <a:br>
              <a:rPr lang="en-US" sz="3600" dirty="0"/>
            </a:br>
            <a:r>
              <a:rPr lang="en-US" sz="3600" dirty="0" err="1"/>
              <a:t>Prosím</a:t>
            </a:r>
            <a:r>
              <a:rPr lang="en-US" sz="3600" dirty="0"/>
              <a:t> </a:t>
            </a:r>
            <a:r>
              <a:rPr lang="en-US" sz="3600" dirty="0" err="1"/>
              <a:t>vtiahni</a:t>
            </a:r>
            <a:r>
              <a:rPr lang="en-US" sz="3600" dirty="0"/>
              <a:t> </a:t>
            </a:r>
            <a:r>
              <a:rPr lang="en-US" sz="3600" dirty="0" err="1"/>
              <a:t>nás</a:t>
            </a:r>
            <a:r>
              <a:rPr lang="en-US" sz="3600" dirty="0"/>
              <a:t>. </a:t>
            </a: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val="3313123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/>
              <a:t>Je </a:t>
            </a:r>
            <a:r>
              <a:rPr lang="en-US" sz="3600" dirty="0" err="1"/>
              <a:t>zvodná</a:t>
            </a:r>
            <a:r>
              <a:rPr lang="en-US" sz="3600" dirty="0"/>
              <a:t> </a:t>
            </a:r>
            <a:r>
              <a:rPr lang="en-US" sz="3600" dirty="0" err="1"/>
              <a:t>pýcha</a:t>
            </a:r>
            <a:r>
              <a:rPr lang="en-US" sz="3600" dirty="0"/>
              <a:t>, </a:t>
            </a:r>
            <a:br>
              <a:rPr lang="en-US" sz="3600" dirty="0"/>
            </a:br>
            <a:r>
              <a:rPr lang="en-US" sz="3600" dirty="0" err="1"/>
              <a:t>tá</a:t>
            </a:r>
            <a:r>
              <a:rPr lang="en-US" sz="3600" dirty="0"/>
              <a:t> </a:t>
            </a:r>
            <a:r>
              <a:rPr lang="en-US" sz="3600" dirty="0" err="1"/>
              <a:t>dušu</a:t>
            </a:r>
            <a:r>
              <a:rPr lang="en-US" sz="3600" dirty="0"/>
              <a:t> </a:t>
            </a:r>
            <a:r>
              <a:rPr lang="en-US" sz="3600" dirty="0" err="1"/>
              <a:t>zviera</a:t>
            </a:r>
            <a:r>
              <a:rPr lang="en-US" sz="3600" dirty="0"/>
              <a:t>,</a:t>
            </a:r>
            <a:br>
              <a:rPr lang="en-US" sz="3600" dirty="0"/>
            </a:br>
            <a:r>
              <a:rPr lang="en-US" sz="3600" dirty="0" err="1"/>
              <a:t>dušu</a:t>
            </a:r>
            <a:r>
              <a:rPr lang="en-US" sz="3600" dirty="0"/>
              <a:t> </a:t>
            </a:r>
            <a:r>
              <a:rPr lang="en-US" sz="3600" dirty="0" err="1"/>
              <a:t>tak</a:t>
            </a:r>
            <a:r>
              <a:rPr lang="en-US" sz="3600" dirty="0"/>
              <a:t> </a:t>
            </a:r>
            <a:r>
              <a:rPr lang="en-US" sz="3600" dirty="0" err="1"/>
              <a:t>biednu</a:t>
            </a:r>
            <a:r>
              <a:rPr lang="en-US" sz="3600" dirty="0"/>
              <a:t> </a:t>
            </a:r>
            <a:br>
              <a:rPr lang="en-US" sz="3600" dirty="0"/>
            </a:br>
            <a:r>
              <a:rPr lang="en-US" sz="3600" dirty="0"/>
              <a:t>a </a:t>
            </a:r>
            <a:r>
              <a:rPr lang="en-US" sz="3600" dirty="0" err="1"/>
              <a:t>hladnú</a:t>
            </a:r>
            <a:r>
              <a:rPr lang="en-US" sz="3600" dirty="0"/>
              <a:t> </a:t>
            </a:r>
            <a:r>
              <a:rPr lang="en-US" sz="3600" dirty="0" err="1"/>
              <a:t>po</a:t>
            </a:r>
            <a:r>
              <a:rPr lang="en-US" sz="3600" dirty="0"/>
              <a:t> </a:t>
            </a:r>
            <a:r>
              <a:rPr lang="en-US" sz="3600" dirty="0" err="1"/>
              <a:t>svetle</a:t>
            </a:r>
            <a:r>
              <a:rPr lang="en-US" sz="3600" dirty="0"/>
              <a:t> v </a:t>
            </a:r>
            <a:r>
              <a:rPr lang="en-US" sz="3600" dirty="0" err="1"/>
              <a:t>tmách</a:t>
            </a:r>
            <a:r>
              <a:rPr lang="en-US" sz="3600" dirty="0"/>
              <a:t>. </a:t>
            </a:r>
            <a:br>
              <a:rPr lang="en-US" sz="3600" dirty="0"/>
            </a:br>
            <a:r>
              <a:rPr lang="en-US" sz="3600" dirty="0" err="1"/>
              <a:t>Pravdu</a:t>
            </a:r>
            <a:r>
              <a:rPr lang="en-US" sz="3600" dirty="0"/>
              <a:t> </a:t>
            </a:r>
            <a:r>
              <a:rPr lang="en-US" sz="3600" dirty="0" err="1"/>
              <a:t>zasej</a:t>
            </a:r>
            <a:r>
              <a:rPr lang="en-US" sz="3600" dirty="0"/>
              <a:t> v </a:t>
            </a:r>
            <a:r>
              <a:rPr lang="en-US" sz="3600" dirty="0" err="1"/>
              <a:t>nás</a:t>
            </a:r>
            <a:r>
              <a:rPr lang="en-US" sz="3600" dirty="0"/>
              <a:t>. </a:t>
            </a: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val="40249065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 err="1"/>
              <a:t>Úžasný</a:t>
            </a:r>
            <a:r>
              <a:rPr lang="en-US" sz="3600" dirty="0"/>
              <a:t> </a:t>
            </a:r>
            <a:r>
              <a:rPr lang="en-US" sz="3600" dirty="0" err="1"/>
              <a:t>Pán</a:t>
            </a:r>
            <a:r>
              <a:rPr lang="en-US" sz="3600" dirty="0"/>
              <a:t>, </a:t>
            </a:r>
            <a:r>
              <a:rPr lang="en-US" sz="3600" dirty="0" err="1"/>
              <a:t>svoj</a:t>
            </a:r>
            <a:r>
              <a:rPr lang="en-US" sz="3600" dirty="0"/>
              <a:t> </a:t>
            </a:r>
            <a:r>
              <a:rPr lang="en-US" sz="3600" dirty="0" err="1"/>
              <a:t>život</a:t>
            </a:r>
            <a:r>
              <a:rPr lang="en-US" sz="3600" dirty="0"/>
              <a:t> dal, </a:t>
            </a:r>
            <a:br>
              <a:rPr lang="en-US" sz="3600" dirty="0"/>
            </a:br>
            <a:r>
              <a:rPr lang="en-US" sz="3600" dirty="0" err="1"/>
              <a:t>nádherný</a:t>
            </a:r>
            <a:r>
              <a:rPr lang="en-US" sz="3600" dirty="0"/>
              <a:t> </a:t>
            </a:r>
            <a:r>
              <a:rPr lang="en-US" sz="3600" dirty="0" err="1"/>
              <a:t>Pán</a:t>
            </a:r>
            <a:r>
              <a:rPr lang="en-US" sz="3600" dirty="0"/>
              <a:t>, </a:t>
            </a:r>
            <a:r>
              <a:rPr lang="en-US" sz="3600" dirty="0" err="1"/>
              <a:t>tak</a:t>
            </a:r>
            <a:r>
              <a:rPr lang="en-US" sz="3600" dirty="0"/>
              <a:t> </a:t>
            </a:r>
            <a:r>
              <a:rPr lang="en-US" sz="3600" dirty="0" err="1"/>
              <a:t>miloval</a:t>
            </a:r>
            <a:r>
              <a:rPr lang="en-US" sz="3600" dirty="0"/>
              <a:t> </a:t>
            </a: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val="40249065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/>
              <a:t>V </a:t>
            </a:r>
            <a:r>
              <a:rPr lang="en-US" sz="3600" dirty="0" err="1"/>
              <a:t>srdci</a:t>
            </a:r>
            <a:r>
              <a:rPr lang="en-US" sz="3600" dirty="0"/>
              <a:t> </a:t>
            </a:r>
            <a:r>
              <a:rPr lang="en-US" sz="3600" dirty="0" err="1"/>
              <a:t>si</a:t>
            </a:r>
            <a:r>
              <a:rPr lang="en-US" sz="3600" dirty="0"/>
              <a:t> </a:t>
            </a:r>
            <a:r>
              <a:rPr lang="en-US" sz="3600" dirty="0" err="1"/>
              <a:t>pieseň</a:t>
            </a:r>
            <a:r>
              <a:rPr lang="en-US" sz="3600" dirty="0"/>
              <a:t>, </a:t>
            </a:r>
            <a:br>
              <a:rPr lang="en-US" sz="3600" dirty="0"/>
            </a:br>
            <a:r>
              <a:rPr lang="en-US" sz="3600" dirty="0"/>
              <a:t>o </a:t>
            </a:r>
            <a:r>
              <a:rPr lang="en-US" sz="3600" dirty="0" err="1"/>
              <a:t>Tebe</a:t>
            </a:r>
            <a:r>
              <a:rPr lang="en-US" sz="3600" dirty="0"/>
              <a:t> </a:t>
            </a:r>
            <a:r>
              <a:rPr lang="en-US" sz="3600" dirty="0" err="1"/>
              <a:t>spievam</a:t>
            </a:r>
            <a:r>
              <a:rPr lang="en-US" sz="3600" dirty="0"/>
              <a:t>, </a:t>
            </a:r>
            <a:br>
              <a:rPr lang="en-US" sz="3600" dirty="0"/>
            </a:br>
            <a:r>
              <a:rPr lang="en-US" sz="3600" dirty="0" err="1"/>
              <a:t>Tvoj</a:t>
            </a:r>
            <a:r>
              <a:rPr lang="en-US" sz="3600" dirty="0"/>
              <a:t> </a:t>
            </a:r>
            <a:r>
              <a:rPr lang="en-US" sz="3600" dirty="0" err="1"/>
              <a:t>Duch</a:t>
            </a:r>
            <a:r>
              <a:rPr lang="en-US" sz="3600" dirty="0"/>
              <a:t> </a:t>
            </a:r>
            <a:r>
              <a:rPr lang="en-US" sz="3600" dirty="0" err="1"/>
              <a:t>mnou</a:t>
            </a:r>
            <a:r>
              <a:rPr lang="en-US" sz="3600" dirty="0"/>
              <a:t> </a:t>
            </a:r>
            <a:r>
              <a:rPr lang="en-US" sz="3600" dirty="0" err="1"/>
              <a:t>prúdi</a:t>
            </a:r>
            <a:r>
              <a:rPr lang="en-US" sz="3600" dirty="0"/>
              <a:t> </a:t>
            </a:r>
            <a:br>
              <a:rPr lang="en-US" sz="3600" dirty="0"/>
            </a:br>
            <a:r>
              <a:rPr lang="en-US" sz="3600" dirty="0"/>
              <a:t>a </a:t>
            </a:r>
            <a:r>
              <a:rPr lang="en-US" sz="3600" dirty="0" err="1"/>
              <a:t>jak</a:t>
            </a:r>
            <a:r>
              <a:rPr lang="en-US" sz="3600" dirty="0"/>
              <a:t> </a:t>
            </a:r>
            <a:r>
              <a:rPr lang="en-US" sz="3600" dirty="0" err="1"/>
              <a:t>tak</a:t>
            </a:r>
            <a:r>
              <a:rPr lang="en-US" sz="3600" dirty="0"/>
              <a:t> </a:t>
            </a:r>
            <a:r>
              <a:rPr lang="en-US" sz="3600" dirty="0" err="1"/>
              <a:t>túžim</a:t>
            </a:r>
            <a:r>
              <a:rPr lang="en-US" sz="3600" dirty="0"/>
              <a:t> Ti </a:t>
            </a:r>
            <a:r>
              <a:rPr lang="en-US" sz="3600" dirty="0" err="1"/>
              <a:t>riecť</a:t>
            </a:r>
            <a:r>
              <a:rPr lang="en-US" sz="3600" dirty="0"/>
              <a:t>,</a:t>
            </a:r>
            <a:br>
              <a:rPr lang="en-US" sz="3600" dirty="0"/>
            </a:br>
            <a:r>
              <a:rPr lang="en-US" sz="3600" dirty="0"/>
              <a:t>Pane </a:t>
            </a:r>
            <a:r>
              <a:rPr lang="en-US" sz="3600" dirty="0" err="1"/>
              <a:t>rád</a:t>
            </a:r>
            <a:r>
              <a:rPr lang="en-US" sz="3600" dirty="0"/>
              <a:t> </a:t>
            </a:r>
            <a:r>
              <a:rPr lang="en-US" sz="3600" dirty="0" err="1"/>
              <a:t>Ťa</a:t>
            </a:r>
            <a:r>
              <a:rPr lang="en-US" sz="3600" dirty="0"/>
              <a:t> </a:t>
            </a:r>
            <a:r>
              <a:rPr lang="en-US" sz="3600" dirty="0" err="1"/>
              <a:t>mám</a:t>
            </a:r>
            <a:r>
              <a:rPr lang="en-US" sz="3600" dirty="0"/>
              <a:t> </a:t>
            </a: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val="40249065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/>
              <a:t>Je </a:t>
            </a:r>
            <a:r>
              <a:rPr lang="en-US" sz="3600" dirty="0" err="1"/>
              <a:t>mojou</a:t>
            </a:r>
            <a:r>
              <a:rPr lang="en-US" sz="3600" dirty="0"/>
              <a:t> </a:t>
            </a:r>
            <a:r>
              <a:rPr lang="en-US" sz="3600" dirty="0" err="1"/>
              <a:t>spásou</a:t>
            </a:r>
            <a:r>
              <a:rPr lang="en-US" sz="3600" dirty="0"/>
              <a:t>, </a:t>
            </a:r>
            <a:br>
              <a:rPr lang="en-US" sz="3600" dirty="0"/>
            </a:br>
            <a:r>
              <a:rPr lang="en-US" sz="3600" dirty="0" err="1"/>
              <a:t>vo</a:t>
            </a:r>
            <a:r>
              <a:rPr lang="en-US" sz="3600" dirty="0"/>
              <a:t> </a:t>
            </a:r>
            <a:r>
              <a:rPr lang="en-US" sz="3600" dirty="0" err="1"/>
              <a:t>tme</a:t>
            </a:r>
            <a:r>
              <a:rPr lang="en-US" sz="3600" dirty="0"/>
              <a:t> mi </a:t>
            </a:r>
            <a:r>
              <a:rPr lang="en-US" sz="3600" dirty="0" err="1"/>
              <a:t>svieti</a:t>
            </a:r>
            <a:r>
              <a:rPr lang="en-US" sz="3600" dirty="0"/>
              <a:t>,</a:t>
            </a:r>
            <a:br>
              <a:rPr lang="en-US" sz="3600" dirty="0"/>
            </a:br>
            <a:r>
              <a:rPr lang="en-US" sz="3600" dirty="0"/>
              <a:t>to </a:t>
            </a:r>
            <a:r>
              <a:rPr lang="en-US" sz="3600" dirty="0" err="1"/>
              <a:t>meno</a:t>
            </a:r>
            <a:r>
              <a:rPr lang="en-US" sz="3600" dirty="0"/>
              <a:t> </a:t>
            </a:r>
            <a:r>
              <a:rPr lang="en-US" sz="3600" dirty="0" err="1"/>
              <a:t>Ježiš</a:t>
            </a:r>
            <a:r>
              <a:rPr lang="en-US" sz="3600" dirty="0"/>
              <a:t>, </a:t>
            </a:r>
            <a:br>
              <a:rPr lang="en-US" sz="3600" dirty="0"/>
            </a:br>
            <a:r>
              <a:rPr lang="en-US" sz="3600" dirty="0"/>
              <a:t>pre </a:t>
            </a:r>
            <a:r>
              <a:rPr lang="en-US" sz="3600" dirty="0" err="1"/>
              <a:t>ktoré</a:t>
            </a:r>
            <a:r>
              <a:rPr lang="en-US" sz="3600" dirty="0"/>
              <a:t> v </a:t>
            </a:r>
            <a:r>
              <a:rPr lang="en-US" sz="3600" dirty="0" err="1"/>
              <a:t>láske</a:t>
            </a:r>
            <a:r>
              <a:rPr lang="en-US" sz="3600" dirty="0"/>
              <a:t> </a:t>
            </a:r>
            <a:r>
              <a:rPr lang="en-US" sz="3600" dirty="0" err="1"/>
              <a:t>chcem</a:t>
            </a:r>
            <a:r>
              <a:rPr lang="en-US" sz="3600" dirty="0"/>
              <a:t> </a:t>
            </a:r>
            <a:r>
              <a:rPr lang="en-US" sz="3600" dirty="0" err="1"/>
              <a:t>žiť</a:t>
            </a:r>
            <a:r>
              <a:rPr lang="en-US" sz="3600" dirty="0"/>
              <a:t>. </a:t>
            </a:r>
            <a:br>
              <a:rPr lang="en-US" sz="3600" dirty="0"/>
            </a:br>
            <a:r>
              <a:rPr lang="en-US" sz="3600" dirty="0"/>
              <a:t>A v </a:t>
            </a:r>
            <a:r>
              <a:rPr lang="en-US" sz="3600" dirty="0" err="1"/>
              <a:t>pravde</a:t>
            </a:r>
            <a:r>
              <a:rPr lang="en-US" sz="3600" dirty="0"/>
              <a:t> </a:t>
            </a:r>
            <a:r>
              <a:rPr lang="en-US" sz="3600" dirty="0" err="1"/>
              <a:t>verný</a:t>
            </a:r>
            <a:r>
              <a:rPr lang="en-US" sz="3600" dirty="0"/>
              <a:t> </a:t>
            </a:r>
            <a:r>
              <a:rPr lang="en-US" sz="3600" dirty="0" err="1"/>
              <a:t>byť</a:t>
            </a:r>
            <a:r>
              <a:rPr lang="en-US" sz="3600" dirty="0"/>
              <a:t>. </a:t>
            </a: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val="40249065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 err="1"/>
              <a:t>Úžasný</a:t>
            </a:r>
            <a:r>
              <a:rPr lang="en-US" sz="3600" dirty="0"/>
              <a:t> </a:t>
            </a:r>
            <a:r>
              <a:rPr lang="en-US" sz="3600" dirty="0" err="1"/>
              <a:t>Pán</a:t>
            </a:r>
            <a:r>
              <a:rPr lang="en-US" sz="3600" dirty="0"/>
              <a:t>, </a:t>
            </a:r>
            <a:r>
              <a:rPr lang="en-US" sz="3600" dirty="0" err="1"/>
              <a:t>svoj</a:t>
            </a:r>
            <a:r>
              <a:rPr lang="en-US" sz="3600" dirty="0"/>
              <a:t> </a:t>
            </a:r>
            <a:r>
              <a:rPr lang="en-US" sz="3600" dirty="0" err="1"/>
              <a:t>život</a:t>
            </a:r>
            <a:r>
              <a:rPr lang="en-US" sz="3600" dirty="0"/>
              <a:t> dal, </a:t>
            </a:r>
            <a:br>
              <a:rPr lang="en-US" sz="3600" dirty="0"/>
            </a:br>
            <a:r>
              <a:rPr lang="en-US" sz="3600" dirty="0" err="1"/>
              <a:t>nádherný</a:t>
            </a:r>
            <a:r>
              <a:rPr lang="en-US" sz="3600" dirty="0"/>
              <a:t> </a:t>
            </a:r>
            <a:r>
              <a:rPr lang="en-US" sz="3600" dirty="0" err="1"/>
              <a:t>Pán</a:t>
            </a:r>
            <a:r>
              <a:rPr lang="en-US" sz="3600" dirty="0"/>
              <a:t>, </a:t>
            </a:r>
            <a:r>
              <a:rPr lang="en-US" sz="3600" dirty="0" err="1"/>
              <a:t>tak</a:t>
            </a:r>
            <a:r>
              <a:rPr lang="en-US" sz="3600" dirty="0"/>
              <a:t> </a:t>
            </a:r>
            <a:r>
              <a:rPr lang="en-US" sz="3600" dirty="0" err="1"/>
              <a:t>miloval</a:t>
            </a:r>
            <a:r>
              <a:rPr lang="en-US" sz="3600" dirty="0"/>
              <a:t> </a:t>
            </a: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val="33037762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15517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_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_template</Template>
  <TotalTime>1</TotalTime>
  <Words>30</Words>
  <Application>Microsoft Office PowerPoint</Application>
  <PresentationFormat>On-screen Show (16:9)</PresentationFormat>
  <Paragraphs>6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_template</vt:lpstr>
      <vt:lpstr>PowerPoint Presentation</vt:lpstr>
      <vt:lpstr>Tmou Svetlo svieti  a život dáva,  to Svetlo z nebies,  po ktorom túžbu ja mám.  Prosím vtiahni nás. </vt:lpstr>
      <vt:lpstr>Je zvodná pýcha,  tá dušu zviera, dušu tak biednu  a hladnú po svetle v tmách.  Pravdu zasej v nás. </vt:lpstr>
      <vt:lpstr>Úžasný Pán, svoj život dal,  nádherný Pán, tak miloval </vt:lpstr>
      <vt:lpstr>V srdci si pieseň,  o Tebe spievam,  Tvoj Duch mnou prúdi  a jak tak túžim Ti riecť, Pane rád Ťa mám </vt:lpstr>
      <vt:lpstr>Je mojou spásou,  vo tme mi svieti, to meno Ježiš,  pre ktoré v láske chcem žiť.  A v pravde verný byť. </vt:lpstr>
      <vt:lpstr>Úžasný Pán, svoj život dal,  nádherný Pán, tak miloval </vt:lpstr>
      <vt:lpstr>PowerPoint Presentation</vt:lpstr>
    </vt:vector>
  </TitlesOfParts>
  <Company>HP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Marek Tomašovič</dc:creator>
  <cp:lastModifiedBy>Marek Tomašovič</cp:lastModifiedBy>
  <cp:revision>1</cp:revision>
  <dcterms:created xsi:type="dcterms:W3CDTF">2013-11-06T14:31:35Z</dcterms:created>
  <dcterms:modified xsi:type="dcterms:W3CDTF">2013-11-06T14:33:05Z</dcterms:modified>
</cp:coreProperties>
</file>