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1" r:id="rId2"/>
    <p:sldId id="283" r:id="rId3"/>
    <p:sldId id="284" r:id="rId4"/>
    <p:sldId id="285" r:id="rId5"/>
    <p:sldId id="286" r:id="rId6"/>
    <p:sldId id="287" r:id="rId7"/>
    <p:sldId id="288" r:id="rId8"/>
    <p:sldId id="289" r:id="rId9"/>
    <p:sldId id="273" r:id="rId10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0" d="100"/>
          <a:sy n="120" d="100"/>
        </p:scale>
        <p:origin x="-96" y="-144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54" d="100"/>
        <a:sy n="154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1/19/2016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20199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1/19/2016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94982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1/19/2016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7941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1/19/2016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5933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1/19/2016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952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1/19/2016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43016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1/19/2016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7940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1/19/2016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6067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1/19/2016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9128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1/19/2016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0116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1/19/2016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6574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FECD78-3C8E-49F2-8FAB-59489D168ABB}" type="datetimeFigureOut">
              <a:rPr lang="en-US" smtClean="0"/>
              <a:t>1/19/2016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771123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25708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600" dirty="0" err="1"/>
              <a:t>Slúžiaci</a:t>
            </a:r>
            <a:r>
              <a:rPr lang="en-US" sz="3600" dirty="0"/>
              <a:t> </a:t>
            </a:r>
            <a:r>
              <a:rPr lang="en-US" sz="3600" dirty="0" err="1"/>
              <a:t>kráľ</a:t>
            </a:r>
            <a:r>
              <a:rPr lang="en-US" sz="3600" dirty="0"/>
              <a:t> </a:t>
            </a:r>
            <a:r>
              <a:rPr lang="en-US" sz="3600" dirty="0" err="1"/>
              <a:t>na</a:t>
            </a:r>
            <a:r>
              <a:rPr lang="en-US" sz="3600" dirty="0"/>
              <a:t> </a:t>
            </a:r>
            <a:r>
              <a:rPr lang="en-US" sz="3600" dirty="0" err="1"/>
              <a:t>kríži</a:t>
            </a:r>
            <a:r>
              <a:rPr lang="en-US" sz="3600" dirty="0"/>
              <a:t> </a:t>
            </a:r>
            <a:r>
              <a:rPr lang="en-US" sz="3600" dirty="0" err="1"/>
              <a:t>umrieť</a:t>
            </a:r>
            <a:r>
              <a:rPr lang="en-US" sz="3600" dirty="0"/>
              <a:t> </a:t>
            </a:r>
            <a:r>
              <a:rPr lang="en-US" sz="3600" dirty="0" err="1"/>
              <a:t>šiel</a:t>
            </a:r>
            <a:r>
              <a:rPr lang="en-US" sz="3600" dirty="0"/>
              <a:t>. </a:t>
            </a:r>
            <a:br>
              <a:rPr lang="en-US" sz="3600" dirty="0"/>
            </a:br>
            <a:r>
              <a:rPr lang="en-US" sz="3600" dirty="0" err="1"/>
              <a:t>Za</a:t>
            </a:r>
            <a:r>
              <a:rPr lang="en-US" sz="3600" dirty="0"/>
              <a:t> </a:t>
            </a:r>
            <a:r>
              <a:rPr lang="en-US" sz="3600" dirty="0" err="1"/>
              <a:t>náš</a:t>
            </a:r>
            <a:r>
              <a:rPr lang="en-US" sz="3600" dirty="0"/>
              <a:t> </a:t>
            </a:r>
            <a:r>
              <a:rPr lang="en-US" sz="3600" dirty="0" err="1"/>
              <a:t>hriech</a:t>
            </a:r>
            <a:r>
              <a:rPr lang="en-US" sz="3600" dirty="0"/>
              <a:t> on </a:t>
            </a:r>
            <a:r>
              <a:rPr lang="en-US" sz="3600" dirty="0" err="1"/>
              <a:t>sám</a:t>
            </a:r>
            <a:r>
              <a:rPr lang="en-US" sz="3600" dirty="0"/>
              <a:t> </a:t>
            </a:r>
            <a:r>
              <a:rPr lang="en-US" sz="3600" dirty="0" err="1"/>
              <a:t>trpel</a:t>
            </a:r>
            <a:r>
              <a:rPr lang="en-US" sz="3600" dirty="0"/>
              <a:t>. </a:t>
            </a:r>
            <a:br>
              <a:rPr lang="en-US" sz="3600" dirty="0"/>
            </a:br>
            <a:r>
              <a:rPr lang="en-US" sz="3600" dirty="0" err="1"/>
              <a:t>Vydýchol</a:t>
            </a:r>
            <a:r>
              <a:rPr lang="en-US" sz="3600" dirty="0"/>
              <a:t> a dal </a:t>
            </a:r>
            <a:r>
              <a:rPr lang="en-US" sz="3600" dirty="0" err="1"/>
              <a:t>život</a:t>
            </a:r>
            <a:r>
              <a:rPr lang="en-US" sz="3600" dirty="0"/>
              <a:t> </a:t>
            </a:r>
            <a:r>
              <a:rPr lang="en-US" sz="3600" dirty="0" err="1"/>
              <a:t>za</a:t>
            </a:r>
            <a:r>
              <a:rPr lang="en-US" sz="3600" dirty="0"/>
              <a:t> </a:t>
            </a:r>
            <a:r>
              <a:rPr lang="en-US" sz="3600" dirty="0" err="1"/>
              <a:t>nás</a:t>
            </a:r>
            <a:r>
              <a:rPr lang="en-US" sz="3600" dirty="0"/>
              <a:t>. </a:t>
            </a:r>
            <a:br>
              <a:rPr lang="en-US" sz="3600" dirty="0"/>
            </a:br>
            <a:r>
              <a:rPr lang="en-US" sz="3600" dirty="0" err="1"/>
              <a:t>Môj</a:t>
            </a:r>
            <a:r>
              <a:rPr lang="en-US" sz="3600" dirty="0"/>
              <a:t> </a:t>
            </a:r>
            <a:r>
              <a:rPr lang="en-US" sz="3600" dirty="0" err="1"/>
              <a:t>Pán</a:t>
            </a:r>
            <a:r>
              <a:rPr lang="en-US" sz="3600" dirty="0"/>
              <a:t>. </a:t>
            </a:r>
            <a:endParaRPr lang="en-US" sz="3500" dirty="0"/>
          </a:p>
        </p:txBody>
      </p:sp>
    </p:spTree>
    <p:extLst>
      <p:ext uri="{BB962C8B-B14F-4D97-AF65-F5344CB8AC3E}">
        <p14:creationId xmlns:p14="http://schemas.microsoft.com/office/powerpoint/2010/main" val="5108416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600" dirty="0" err="1"/>
              <a:t>Spasiteľ</a:t>
            </a:r>
            <a:r>
              <a:rPr lang="en-US" sz="3600" dirty="0"/>
              <a:t>, </a:t>
            </a:r>
            <a:r>
              <a:rPr lang="en-US" sz="3600" dirty="0" err="1"/>
              <a:t>svätú</a:t>
            </a:r>
            <a:r>
              <a:rPr lang="en-US" sz="3600" dirty="0"/>
              <a:t> </a:t>
            </a:r>
            <a:r>
              <a:rPr lang="en-US" sz="3600" dirty="0" err="1"/>
              <a:t>krv</a:t>
            </a:r>
            <a:r>
              <a:rPr lang="en-US" sz="3600" dirty="0"/>
              <a:t> </a:t>
            </a:r>
            <a:r>
              <a:rPr lang="en-US" sz="3600" dirty="0" err="1"/>
              <a:t>prelial</a:t>
            </a:r>
            <a:r>
              <a:rPr lang="en-US" sz="3600" dirty="0"/>
              <a:t>. </a:t>
            </a:r>
            <a:br>
              <a:rPr lang="en-US" sz="3600" dirty="0"/>
            </a:br>
            <a:r>
              <a:rPr lang="en-US" sz="3600" dirty="0" err="1"/>
              <a:t>Baránok</a:t>
            </a:r>
            <a:r>
              <a:rPr lang="en-US" sz="3600" dirty="0"/>
              <a:t>, </a:t>
            </a:r>
            <a:r>
              <a:rPr lang="en-US" sz="3600" dirty="0" err="1"/>
              <a:t>umrel</a:t>
            </a:r>
            <a:r>
              <a:rPr lang="en-US" sz="3600" dirty="0"/>
              <a:t> </a:t>
            </a:r>
            <a:r>
              <a:rPr lang="en-US" sz="3600" dirty="0" err="1"/>
              <a:t>miesto</a:t>
            </a:r>
            <a:r>
              <a:rPr lang="en-US" sz="3600" dirty="0"/>
              <a:t> </a:t>
            </a:r>
            <a:r>
              <a:rPr lang="en-US" sz="3600" dirty="0" err="1"/>
              <a:t>nás</a:t>
            </a:r>
            <a:r>
              <a:rPr lang="en-US" sz="3600" dirty="0"/>
              <a:t>. </a:t>
            </a:r>
            <a:br>
              <a:rPr lang="en-US" sz="3600" dirty="0"/>
            </a:br>
            <a:r>
              <a:rPr lang="en-US" sz="3600" dirty="0"/>
              <a:t>Na </a:t>
            </a:r>
            <a:r>
              <a:rPr lang="en-US" sz="3600" dirty="0" err="1"/>
              <a:t>seba</a:t>
            </a:r>
            <a:r>
              <a:rPr lang="en-US" sz="3600" dirty="0"/>
              <a:t> vzal </a:t>
            </a:r>
            <a:r>
              <a:rPr lang="en-US" sz="3600" dirty="0" err="1"/>
              <a:t>ťažkosť</a:t>
            </a:r>
            <a:r>
              <a:rPr lang="en-US" sz="3600" dirty="0"/>
              <a:t> </a:t>
            </a:r>
            <a:r>
              <a:rPr lang="en-US" sz="3600" dirty="0" err="1"/>
              <a:t>všetkých</a:t>
            </a:r>
            <a:r>
              <a:rPr lang="en-US" sz="3600" dirty="0"/>
              <a:t> </a:t>
            </a:r>
            <a:r>
              <a:rPr lang="en-US" sz="3600" dirty="0" err="1"/>
              <a:t>dní</a:t>
            </a:r>
            <a:r>
              <a:rPr lang="en-US" sz="3600" dirty="0"/>
              <a:t> </a:t>
            </a:r>
            <a:br>
              <a:rPr lang="en-US" sz="3600" dirty="0"/>
            </a:br>
            <a:r>
              <a:rPr lang="en-US" sz="3600" dirty="0" err="1"/>
              <a:t>Keď</a:t>
            </a:r>
            <a:r>
              <a:rPr lang="en-US" sz="3600" dirty="0"/>
              <a:t> </a:t>
            </a:r>
            <a:r>
              <a:rPr lang="en-US" sz="3600" dirty="0" err="1"/>
              <a:t>umieral</a:t>
            </a:r>
            <a:r>
              <a:rPr lang="en-US" sz="3600" dirty="0"/>
              <a:t> </a:t>
            </a:r>
            <a:r>
              <a:rPr lang="en-US" sz="3600" dirty="0" err="1"/>
              <a:t>na</a:t>
            </a:r>
            <a:r>
              <a:rPr lang="en-US" sz="3600" dirty="0"/>
              <a:t> </a:t>
            </a:r>
            <a:r>
              <a:rPr lang="en-US" sz="3600" dirty="0" err="1"/>
              <a:t>kríži</a:t>
            </a:r>
            <a:r>
              <a:rPr lang="en-US" sz="3600" dirty="0"/>
              <a:t> v </a:t>
            </a:r>
            <a:r>
              <a:rPr lang="en-US" sz="3600" dirty="0" err="1"/>
              <a:t>bolesti</a:t>
            </a:r>
            <a:r>
              <a:rPr lang="en-US" sz="3600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4177963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600" dirty="0"/>
              <a:t>V </a:t>
            </a:r>
            <a:r>
              <a:rPr lang="en-US" sz="3600" dirty="0" err="1"/>
              <a:t>tretí</a:t>
            </a:r>
            <a:r>
              <a:rPr lang="en-US" sz="3600" dirty="0"/>
              <a:t> </a:t>
            </a:r>
            <a:r>
              <a:rPr lang="en-US" sz="3600" dirty="0" err="1"/>
              <a:t>deň</a:t>
            </a:r>
            <a:r>
              <a:rPr lang="en-US" sz="3600" dirty="0"/>
              <a:t> </a:t>
            </a:r>
            <a:r>
              <a:rPr lang="en-US" sz="3600" dirty="0" err="1"/>
              <a:t>hrob</a:t>
            </a:r>
            <a:r>
              <a:rPr lang="en-US" sz="3600" dirty="0"/>
              <a:t> </a:t>
            </a:r>
            <a:r>
              <a:rPr lang="en-US" sz="3600" dirty="0" err="1"/>
              <a:t>sa</a:t>
            </a:r>
            <a:r>
              <a:rPr lang="en-US" sz="3600" dirty="0"/>
              <a:t> </a:t>
            </a:r>
            <a:r>
              <a:rPr lang="en-US" sz="3600" dirty="0" err="1"/>
              <a:t>otvára</a:t>
            </a:r>
            <a:r>
              <a:rPr lang="en-US" sz="3600" dirty="0"/>
              <a:t> </a:t>
            </a:r>
            <a:br>
              <a:rPr lang="en-US" sz="3600" dirty="0"/>
            </a:br>
            <a:r>
              <a:rPr lang="en-US" sz="3600" dirty="0"/>
              <a:t>a </a:t>
            </a:r>
            <a:r>
              <a:rPr lang="en-US" sz="3600" dirty="0" err="1"/>
              <a:t>Ježiš</a:t>
            </a:r>
            <a:r>
              <a:rPr lang="en-US" sz="3600" dirty="0"/>
              <a:t> </a:t>
            </a:r>
            <a:r>
              <a:rPr lang="en-US" sz="3600" dirty="0" err="1"/>
              <a:t>Kráľ</a:t>
            </a:r>
            <a:r>
              <a:rPr lang="en-US" sz="3600" dirty="0"/>
              <a:t> </a:t>
            </a:r>
            <a:r>
              <a:rPr lang="en-US" sz="3600" dirty="0" err="1"/>
              <a:t>zmŕtvychvstáva</a:t>
            </a:r>
            <a:r>
              <a:rPr lang="en-US" sz="3600" dirty="0"/>
              <a:t>. </a:t>
            </a:r>
            <a:br>
              <a:rPr lang="en-US" sz="3600" dirty="0"/>
            </a:br>
            <a:r>
              <a:rPr lang="en-US" sz="3600" dirty="0" err="1"/>
              <a:t>Strach</a:t>
            </a:r>
            <a:r>
              <a:rPr lang="en-US" sz="3600" dirty="0"/>
              <a:t> </a:t>
            </a:r>
            <a:r>
              <a:rPr lang="en-US" sz="3600" dirty="0" err="1"/>
              <a:t>odchádza</a:t>
            </a:r>
            <a:r>
              <a:rPr lang="en-US" sz="3600" dirty="0"/>
              <a:t> a </a:t>
            </a:r>
            <a:r>
              <a:rPr lang="en-US" sz="3600" dirty="0" err="1"/>
              <a:t>smrť</a:t>
            </a:r>
            <a:r>
              <a:rPr lang="en-US" sz="3600" dirty="0"/>
              <a:t> </a:t>
            </a:r>
            <a:r>
              <a:rPr lang="en-US" sz="3600" dirty="0" err="1"/>
              <a:t>silu</a:t>
            </a:r>
            <a:r>
              <a:rPr lang="en-US" sz="3600" dirty="0"/>
              <a:t> </a:t>
            </a:r>
            <a:r>
              <a:rPr lang="en-US" sz="3600" dirty="0" err="1"/>
              <a:t>stráca</a:t>
            </a:r>
            <a:r>
              <a:rPr lang="en-US" sz="3600" dirty="0"/>
              <a:t>. </a:t>
            </a:r>
            <a:br>
              <a:rPr lang="en-US" sz="3600" dirty="0"/>
            </a:br>
            <a:r>
              <a:rPr lang="en-US" sz="3600" dirty="0"/>
              <a:t>On </a:t>
            </a:r>
            <a:r>
              <a:rPr lang="en-US" sz="3600" dirty="0" err="1"/>
              <a:t>zvíťazil</a:t>
            </a:r>
            <a:r>
              <a:rPr lang="en-US" sz="3600" dirty="0"/>
              <a:t> </a:t>
            </a:r>
            <a:r>
              <a:rPr lang="en-US" sz="3600" dirty="0" err="1"/>
              <a:t>nám</a:t>
            </a:r>
            <a:r>
              <a:rPr lang="en-US" sz="3600" dirty="0"/>
              <a:t> </a:t>
            </a:r>
            <a:r>
              <a:rPr lang="en-US" sz="3600" dirty="0" err="1"/>
              <a:t>nový</a:t>
            </a:r>
            <a:r>
              <a:rPr lang="en-US" sz="3600" dirty="0"/>
              <a:t> </a:t>
            </a:r>
            <a:r>
              <a:rPr lang="en-US" sz="3600" dirty="0" err="1"/>
              <a:t>život</a:t>
            </a:r>
            <a:r>
              <a:rPr lang="en-US" sz="3600" dirty="0"/>
              <a:t> dal. </a:t>
            </a:r>
          </a:p>
        </p:txBody>
      </p:sp>
    </p:spTree>
    <p:extLst>
      <p:ext uri="{BB962C8B-B14F-4D97-AF65-F5344CB8AC3E}">
        <p14:creationId xmlns:p14="http://schemas.microsoft.com/office/powerpoint/2010/main" val="36161031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600" dirty="0" err="1"/>
              <a:t>Wooooooo</a:t>
            </a:r>
            <a:r>
              <a:rPr lang="en-US" sz="36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9889782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600" dirty="0" err="1"/>
              <a:t>Nad</a:t>
            </a:r>
            <a:r>
              <a:rPr lang="en-US" sz="3600" dirty="0"/>
              <a:t> </a:t>
            </a:r>
            <a:r>
              <a:rPr lang="en-US" sz="3600" dirty="0" err="1"/>
              <a:t>každý</a:t>
            </a:r>
            <a:r>
              <a:rPr lang="en-US" sz="3600" dirty="0"/>
              <a:t> </a:t>
            </a:r>
            <a:r>
              <a:rPr lang="en-US" sz="3600" dirty="0" err="1"/>
              <a:t>strach</a:t>
            </a:r>
            <a:r>
              <a:rPr lang="en-US" sz="3600" dirty="0"/>
              <a:t>, </a:t>
            </a:r>
            <a:r>
              <a:rPr lang="en-US" sz="3600" dirty="0" err="1"/>
              <a:t>ktorý</a:t>
            </a:r>
            <a:r>
              <a:rPr lang="en-US" sz="3600" dirty="0"/>
              <a:t> </a:t>
            </a:r>
            <a:r>
              <a:rPr lang="en-US" sz="3600" dirty="0" err="1"/>
              <a:t>vládol</a:t>
            </a:r>
            <a:r>
              <a:rPr lang="en-US" sz="3600" dirty="0"/>
              <a:t>, </a:t>
            </a:r>
            <a:br>
              <a:rPr lang="en-US" sz="3600" dirty="0"/>
            </a:br>
            <a:r>
              <a:rPr lang="en-US" sz="3600" dirty="0" err="1"/>
              <a:t>nad</a:t>
            </a:r>
            <a:r>
              <a:rPr lang="en-US" sz="3600" dirty="0"/>
              <a:t> </a:t>
            </a:r>
            <a:r>
              <a:rPr lang="en-US" sz="3600" dirty="0" err="1"/>
              <a:t>každou</a:t>
            </a:r>
            <a:r>
              <a:rPr lang="en-US" sz="3600" dirty="0"/>
              <a:t> </a:t>
            </a:r>
            <a:r>
              <a:rPr lang="en-US" sz="3600" dirty="0" err="1"/>
              <a:t>hanbou</a:t>
            </a:r>
            <a:r>
              <a:rPr lang="en-US" sz="3600" dirty="0"/>
              <a:t> a </a:t>
            </a:r>
            <a:r>
              <a:rPr lang="en-US" sz="3600" dirty="0" err="1"/>
              <a:t>pádom</a:t>
            </a:r>
            <a:r>
              <a:rPr lang="en-US" sz="3600" dirty="0"/>
              <a:t>. </a:t>
            </a:r>
            <a:br>
              <a:rPr lang="en-US" sz="3600" dirty="0"/>
            </a:br>
            <a:r>
              <a:rPr lang="en-US" sz="3600" dirty="0" err="1"/>
              <a:t>Boh</a:t>
            </a:r>
            <a:r>
              <a:rPr lang="en-US" sz="3600" dirty="0"/>
              <a:t> </a:t>
            </a:r>
            <a:r>
              <a:rPr lang="en-US" sz="3600" dirty="0" err="1"/>
              <a:t>moja</a:t>
            </a:r>
            <a:r>
              <a:rPr lang="en-US" sz="3600" dirty="0"/>
              <a:t> </a:t>
            </a:r>
            <a:r>
              <a:rPr lang="en-US" sz="3600" dirty="0" err="1"/>
              <a:t>láska</a:t>
            </a:r>
            <a:r>
              <a:rPr lang="en-US" sz="3600" dirty="0"/>
              <a:t> a </a:t>
            </a:r>
            <a:r>
              <a:rPr lang="en-US" sz="3600" dirty="0" err="1"/>
              <a:t>nádej</a:t>
            </a:r>
            <a:r>
              <a:rPr lang="en-US" sz="3600" dirty="0"/>
              <a:t>, </a:t>
            </a:r>
            <a:br>
              <a:rPr lang="en-US" sz="3600" dirty="0"/>
            </a:br>
            <a:r>
              <a:rPr lang="en-US" sz="3600" dirty="0" err="1"/>
              <a:t>víťazne</a:t>
            </a:r>
            <a:r>
              <a:rPr lang="en-US" sz="3600" dirty="0"/>
              <a:t> </a:t>
            </a:r>
            <a:r>
              <a:rPr lang="en-US" sz="3600" dirty="0" err="1"/>
              <a:t>nad</a:t>
            </a:r>
            <a:r>
              <a:rPr lang="en-US" sz="3600" dirty="0"/>
              <a:t> </a:t>
            </a:r>
            <a:r>
              <a:rPr lang="en-US" sz="3600" dirty="0" err="1"/>
              <a:t>všetkým</a:t>
            </a:r>
            <a:r>
              <a:rPr lang="en-US" sz="3600" dirty="0"/>
              <a:t> </a:t>
            </a:r>
            <a:r>
              <a:rPr lang="en-US" sz="3600" dirty="0" err="1"/>
              <a:t>vládne</a:t>
            </a:r>
            <a:r>
              <a:rPr lang="en-US" sz="3600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5129060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600" dirty="0" err="1"/>
              <a:t>Nad</a:t>
            </a:r>
            <a:r>
              <a:rPr lang="en-US" sz="3600" dirty="0"/>
              <a:t> </a:t>
            </a:r>
            <a:r>
              <a:rPr lang="en-US" sz="3600" dirty="0" err="1"/>
              <a:t>každú</a:t>
            </a:r>
            <a:r>
              <a:rPr lang="en-US" sz="3600" dirty="0"/>
              <a:t> </a:t>
            </a:r>
            <a:r>
              <a:rPr lang="en-US" sz="3600" dirty="0" err="1"/>
              <a:t>bolesť</a:t>
            </a:r>
            <a:r>
              <a:rPr lang="en-US" sz="3600" dirty="0"/>
              <a:t> a </a:t>
            </a:r>
            <a:r>
              <a:rPr lang="en-US" sz="3600" dirty="0" err="1"/>
              <a:t>smútok</a:t>
            </a:r>
            <a:r>
              <a:rPr lang="en-US" sz="3600" dirty="0"/>
              <a:t> </a:t>
            </a:r>
            <a:br>
              <a:rPr lang="en-US" sz="3600" dirty="0"/>
            </a:br>
            <a:r>
              <a:rPr lang="en-US" sz="3600" dirty="0" err="1"/>
              <a:t>Nad</a:t>
            </a:r>
            <a:r>
              <a:rPr lang="en-US" sz="3600" dirty="0"/>
              <a:t> </a:t>
            </a:r>
            <a:r>
              <a:rPr lang="en-US" sz="3600" dirty="0" err="1"/>
              <a:t>každou</a:t>
            </a:r>
            <a:r>
              <a:rPr lang="en-US" sz="3600" dirty="0"/>
              <a:t> </a:t>
            </a:r>
            <a:r>
              <a:rPr lang="en-US" sz="3600" dirty="0" err="1"/>
              <a:t>slzou</a:t>
            </a:r>
            <a:r>
              <a:rPr lang="en-US" sz="3600" dirty="0"/>
              <a:t> a </a:t>
            </a:r>
            <a:r>
              <a:rPr lang="en-US" sz="3600" dirty="0" err="1"/>
              <a:t>búrkou</a:t>
            </a:r>
            <a:r>
              <a:rPr lang="en-US" sz="3600" dirty="0"/>
              <a:t> </a:t>
            </a:r>
            <a:br>
              <a:rPr lang="en-US" sz="3600" dirty="0"/>
            </a:br>
            <a:r>
              <a:rPr lang="en-US" sz="3600" dirty="0" err="1"/>
              <a:t>Boh</a:t>
            </a:r>
            <a:r>
              <a:rPr lang="en-US" sz="3600" dirty="0"/>
              <a:t> </a:t>
            </a:r>
            <a:r>
              <a:rPr lang="en-US" sz="3600" dirty="0" err="1"/>
              <a:t>moja</a:t>
            </a:r>
            <a:r>
              <a:rPr lang="en-US" sz="3600" dirty="0"/>
              <a:t> </a:t>
            </a:r>
            <a:r>
              <a:rPr lang="en-US" sz="3600" dirty="0" err="1"/>
              <a:t>radosť</a:t>
            </a:r>
            <a:r>
              <a:rPr lang="en-US" sz="3600" dirty="0"/>
              <a:t> a </a:t>
            </a:r>
            <a:r>
              <a:rPr lang="en-US" sz="3600" dirty="0" err="1"/>
              <a:t>vášeň</a:t>
            </a:r>
            <a:r>
              <a:rPr lang="en-US" sz="3600" dirty="0"/>
              <a:t>, </a:t>
            </a:r>
            <a:br>
              <a:rPr lang="en-US" sz="3600" dirty="0"/>
            </a:br>
            <a:r>
              <a:rPr lang="en-US" sz="3600" dirty="0" err="1"/>
              <a:t>víťazne</a:t>
            </a:r>
            <a:r>
              <a:rPr lang="en-US" sz="3600" dirty="0"/>
              <a:t> </a:t>
            </a:r>
            <a:r>
              <a:rPr lang="en-US" sz="3600" dirty="0" err="1"/>
              <a:t>nad</a:t>
            </a:r>
            <a:r>
              <a:rPr lang="en-US" sz="3600" dirty="0"/>
              <a:t> </a:t>
            </a:r>
            <a:r>
              <a:rPr lang="en-US" sz="3600" dirty="0" err="1"/>
              <a:t>všetkým</a:t>
            </a:r>
            <a:r>
              <a:rPr lang="en-US" sz="3600" dirty="0"/>
              <a:t> </a:t>
            </a:r>
            <a:r>
              <a:rPr lang="en-US" sz="3600" dirty="0" err="1"/>
              <a:t>vládne</a:t>
            </a:r>
            <a:r>
              <a:rPr lang="en-US" sz="3600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8550719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600" dirty="0"/>
              <a:t>S </a:t>
            </a:r>
            <a:r>
              <a:rPr lang="en-US" sz="3600" dirty="0" err="1"/>
              <a:t>ním</a:t>
            </a:r>
            <a:r>
              <a:rPr lang="en-US" sz="3600" dirty="0"/>
              <a:t> </a:t>
            </a:r>
            <a:r>
              <a:rPr lang="en-US" sz="3600" dirty="0" err="1"/>
              <a:t>môžem</a:t>
            </a:r>
            <a:r>
              <a:rPr lang="en-US" sz="3600" dirty="0"/>
              <a:t> </a:t>
            </a:r>
            <a:r>
              <a:rPr lang="en-US" sz="3600" dirty="0" err="1"/>
              <a:t>snívať</a:t>
            </a:r>
            <a:r>
              <a:rPr lang="en-US" sz="3600" dirty="0"/>
              <a:t> </a:t>
            </a:r>
            <a:r>
              <a:rPr lang="en-US" sz="3600" dirty="0" err="1"/>
              <a:t>odvážne</a:t>
            </a:r>
            <a:r>
              <a:rPr lang="en-US" sz="3600" dirty="0"/>
              <a:t>, </a:t>
            </a:r>
            <a:br>
              <a:rPr lang="en-US" sz="3600" dirty="0"/>
            </a:br>
            <a:r>
              <a:rPr lang="en-US" sz="3600" dirty="0"/>
              <a:t>s </a:t>
            </a:r>
            <a:r>
              <a:rPr lang="en-US" sz="3600" dirty="0" err="1"/>
              <a:t>ním</a:t>
            </a:r>
            <a:r>
              <a:rPr lang="en-US" sz="3600" dirty="0"/>
              <a:t> </a:t>
            </a:r>
            <a:r>
              <a:rPr lang="en-US" sz="3600" dirty="0" err="1"/>
              <a:t>každé</a:t>
            </a:r>
            <a:r>
              <a:rPr lang="en-US" sz="3600" dirty="0"/>
              <a:t> </a:t>
            </a:r>
            <a:r>
              <a:rPr lang="en-US" sz="3600" dirty="0" err="1"/>
              <a:t>úskalie</a:t>
            </a:r>
            <a:r>
              <a:rPr lang="en-US" sz="3600" dirty="0"/>
              <a:t> </a:t>
            </a:r>
            <a:r>
              <a:rPr lang="en-US" sz="3600" dirty="0" err="1"/>
              <a:t>zvládnem</a:t>
            </a:r>
            <a:r>
              <a:rPr lang="en-US" sz="3600" dirty="0"/>
              <a:t>. </a:t>
            </a:r>
            <a:br>
              <a:rPr lang="en-US" sz="3600" dirty="0"/>
            </a:br>
            <a:r>
              <a:rPr lang="en-US" sz="3600" dirty="0"/>
              <a:t>On, </a:t>
            </a:r>
            <a:r>
              <a:rPr lang="en-US" sz="3600" dirty="0" err="1"/>
              <a:t>ktorý</a:t>
            </a:r>
            <a:r>
              <a:rPr lang="en-US" sz="3600" dirty="0"/>
              <a:t> </a:t>
            </a:r>
            <a:r>
              <a:rPr lang="en-US" sz="3600" dirty="0" err="1"/>
              <a:t>krídla</a:t>
            </a:r>
            <a:r>
              <a:rPr lang="en-US" sz="3600" dirty="0"/>
              <a:t> mi dáva </a:t>
            </a:r>
            <a:br>
              <a:rPr lang="en-US" sz="3600" dirty="0"/>
            </a:br>
            <a:r>
              <a:rPr lang="en-US" sz="3600" dirty="0" err="1"/>
              <a:t>víťazne</a:t>
            </a:r>
            <a:r>
              <a:rPr lang="en-US" sz="3600" dirty="0"/>
              <a:t> </a:t>
            </a:r>
            <a:r>
              <a:rPr lang="en-US" sz="3600" dirty="0" err="1"/>
              <a:t>nad</a:t>
            </a:r>
            <a:r>
              <a:rPr lang="en-US" sz="3600" dirty="0"/>
              <a:t> </a:t>
            </a:r>
            <a:r>
              <a:rPr lang="en-US" sz="3600" dirty="0" err="1"/>
              <a:t>všetkým</a:t>
            </a:r>
            <a:r>
              <a:rPr lang="en-US" sz="3600" dirty="0"/>
              <a:t> </a:t>
            </a:r>
            <a:r>
              <a:rPr lang="en-US" sz="3600" dirty="0" err="1"/>
              <a:t>vládne</a:t>
            </a:r>
            <a:r>
              <a:rPr lang="en-US" sz="3600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0507009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26335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lack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 Black .thmx</Template>
  <TotalTime>0</TotalTime>
  <Words>38</Words>
  <Application>Microsoft Office PowerPoint</Application>
  <PresentationFormat>On-screen Show (16:9)</PresentationFormat>
  <Paragraphs>7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Black</vt:lpstr>
      <vt:lpstr>PowerPoint Presentation</vt:lpstr>
      <vt:lpstr>Slúžiaci kráľ na kríži umrieť šiel.  Za náš hriech on sám trpel.  Vydýchol a dal život za nás.  Môj Pán. </vt:lpstr>
      <vt:lpstr>Spasiteľ, svätú krv prelial.  Baránok, umrel miesto nás.  Na seba vzal ťažkosť všetkých dní  Keď umieral na kríži v bolesti. </vt:lpstr>
      <vt:lpstr>V tretí deň hrob sa otvára  a Ježiš Kráľ zmŕtvychvstáva.  Strach odchádza a smrť silu stráca.  On zvíťazil nám nový život dal. </vt:lpstr>
      <vt:lpstr>Wooooooo </vt:lpstr>
      <vt:lpstr>Nad každý strach, ktorý vládol,  nad každou hanbou a pádom.  Boh moja láska a nádej,  víťazne nad všetkým vládne. </vt:lpstr>
      <vt:lpstr>Nad každú bolesť a smútok  Nad každou slzou a búrkou  Boh moja radosť a vášeň,  víťazne nad všetkým vládne. </vt:lpstr>
      <vt:lpstr>S ním môžem snívať odvážne,  s ním každé úskalie zvládnem.  On, ktorý krídla mi dáva  víťazne nad všetkým vládne. 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Marek Tomašovič</dc:creator>
  <cp:lastModifiedBy>M53920</cp:lastModifiedBy>
  <cp:revision>11</cp:revision>
  <dcterms:created xsi:type="dcterms:W3CDTF">2013-08-10T20:25:22Z</dcterms:created>
  <dcterms:modified xsi:type="dcterms:W3CDTF">2016-01-19T15:44:11Z</dcterms:modified>
</cp:coreProperties>
</file>