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176" y="-259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201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498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94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593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895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30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794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06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12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116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57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8682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Vravíš</a:t>
            </a:r>
            <a:r>
              <a:rPr lang="en-US" sz="3600" dirty="0"/>
              <a:t>, </a:t>
            </a:r>
            <a:r>
              <a:rPr lang="en-US" sz="3600" dirty="0" err="1"/>
              <a:t>čokoľvek</a:t>
            </a:r>
            <a:r>
              <a:rPr lang="en-US" sz="3600" dirty="0"/>
              <a:t> </a:t>
            </a:r>
            <a:r>
              <a:rPr lang="en-US" sz="3600" dirty="0" err="1" smtClean="0"/>
              <a:t>prosíš</a:t>
            </a:r>
            <a:r>
              <a:rPr lang="sk-SK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 smtClean="0"/>
              <a:t>dám</a:t>
            </a:r>
            <a:r>
              <a:rPr lang="sk-SK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túžby</a:t>
            </a:r>
            <a:r>
              <a:rPr lang="en-US" sz="3600" dirty="0"/>
              <a:t> </a:t>
            </a:r>
            <a:r>
              <a:rPr lang="en-US" sz="3600" dirty="0" err="1" smtClean="0"/>
              <a:t>splním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1312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Vravíš</a:t>
            </a:r>
            <a:r>
              <a:rPr lang="en-US" sz="3600" dirty="0"/>
              <a:t>, </a:t>
            </a:r>
            <a:r>
              <a:rPr lang="en-US" sz="3600" dirty="0" err="1"/>
              <a:t>modlitbu</a:t>
            </a:r>
            <a:r>
              <a:rPr lang="en-US" sz="3600" dirty="0"/>
              <a:t> z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 smtClean="0"/>
              <a:t>vyslyším</a:t>
            </a:r>
            <a:r>
              <a:rPr lang="sk-SK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 smtClean="0"/>
              <a:t>uzdravím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6243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Vravíš</a:t>
            </a:r>
            <a:r>
              <a:rPr lang="en-US" sz="3600" dirty="0"/>
              <a:t>,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 </a:t>
            </a:r>
            <a:r>
              <a:rPr lang="en-US" sz="3600" dirty="0" err="1"/>
              <a:t>naplní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jak</a:t>
            </a:r>
            <a:r>
              <a:rPr lang="en-US" sz="3600" dirty="0"/>
              <a:t> </a:t>
            </a:r>
            <a:r>
              <a:rPr lang="en-US" sz="3600" dirty="0" err="1"/>
              <a:t>vody</a:t>
            </a:r>
            <a:r>
              <a:rPr lang="en-US" sz="3600" dirty="0"/>
              <a:t> </a:t>
            </a:r>
            <a:r>
              <a:rPr lang="en-US" sz="3600" dirty="0" err="1" smtClean="0"/>
              <a:t>morí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6243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Vravíš</a:t>
            </a:r>
            <a:r>
              <a:rPr lang="en-US" sz="3600" dirty="0"/>
              <a:t>, </a:t>
            </a: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pozdvihni</a:t>
            </a:r>
            <a:r>
              <a:rPr lang="en-US" sz="3600" dirty="0"/>
              <a:t> </a:t>
            </a:r>
            <a:r>
              <a:rPr lang="en-US" sz="3600" dirty="0" err="1" smtClean="0"/>
              <a:t>zrak</a:t>
            </a:r>
            <a:r>
              <a:rPr lang="sk-SK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polia</a:t>
            </a:r>
            <a:r>
              <a:rPr lang="en-US" sz="3600" dirty="0"/>
              <a:t> </a:t>
            </a:r>
            <a:r>
              <a:rPr lang="en-US" sz="3600" dirty="0" err="1" smtClean="0"/>
              <a:t>belejú</a:t>
            </a:r>
            <a:r>
              <a:rPr lang="sk-SK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/>
              <a:t>žatvu</a:t>
            </a:r>
            <a:r>
              <a:rPr lang="en-US" sz="3600" dirty="0"/>
              <a:t> </a:t>
            </a:r>
            <a:r>
              <a:rPr lang="en-US" sz="3600" dirty="0" err="1" smtClean="0"/>
              <a:t>čakajú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6243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Vravíš</a:t>
            </a:r>
            <a:r>
              <a:rPr lang="en-US" sz="3600" dirty="0"/>
              <a:t>, </a:t>
            </a:r>
            <a:r>
              <a:rPr lang="en-US" sz="3600" dirty="0" err="1" smtClean="0"/>
              <a:t>požiadaj</a:t>
            </a:r>
            <a:r>
              <a:rPr lang="sk-SK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národy</a:t>
            </a:r>
            <a:r>
              <a:rPr lang="en-US" sz="3600" dirty="0"/>
              <a:t> </a:t>
            </a:r>
            <a:r>
              <a:rPr lang="en-US" sz="3600" dirty="0" err="1" smtClean="0"/>
              <a:t>dám</a:t>
            </a:r>
            <a:r>
              <a:rPr lang="sk-SK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k-SK" sz="3600" dirty="0" err="1" smtClean="0"/>
              <a:t>M</a:t>
            </a:r>
            <a:r>
              <a:rPr lang="en-US" sz="3600" dirty="0" err="1" smtClean="0"/>
              <a:t>ôj</a:t>
            </a:r>
            <a:r>
              <a:rPr lang="en-US" sz="3600" dirty="0" smtClean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po</a:t>
            </a:r>
            <a:r>
              <a:rPr lang="en-US" sz="3600" dirty="0"/>
              <a:t> tom </a:t>
            </a:r>
            <a:r>
              <a:rPr lang="en-US" sz="3600" dirty="0" err="1" smtClean="0"/>
              <a:t>túžim</a:t>
            </a:r>
            <a:r>
              <a:rPr lang="sk-SK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err="1" smtClean="0"/>
              <a:t>chcem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tých</a:t>
            </a:r>
            <a:r>
              <a:rPr lang="en-US" sz="3600" dirty="0"/>
              <a:t>, </a:t>
            </a:r>
            <a:r>
              <a:rPr lang="en-US" sz="3600" dirty="0" err="1"/>
              <a:t>ktorí</a:t>
            </a:r>
            <a:r>
              <a:rPr lang="en-US" sz="3600" dirty="0"/>
              <a:t> v </a:t>
            </a:r>
            <a:r>
              <a:rPr lang="en-US" sz="3600" dirty="0" err="1"/>
              <a:t>hriechu</a:t>
            </a:r>
            <a:r>
              <a:rPr lang="en-US" sz="3600" dirty="0"/>
              <a:t> </a:t>
            </a:r>
            <a:r>
              <a:rPr lang="en-US" sz="3600" dirty="0" err="1" smtClean="0"/>
              <a:t>žijú</a:t>
            </a:r>
            <a:r>
              <a:rPr lang="sk-SK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čistých</a:t>
            </a:r>
            <a:r>
              <a:rPr lang="en-US" sz="3600" dirty="0"/>
              <a:t>,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 smtClean="0"/>
              <a:t>idú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6243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národy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 smtClean="0"/>
              <a:t>daj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xmlns="" val="336243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1551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</TotalTime>
  <Words>43</Words>
  <Application>Microsoft Office PowerPoint</Application>
  <PresentationFormat>Prezentácia na obrazovke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_template</vt:lpstr>
      <vt:lpstr>Snímka 1</vt:lpstr>
      <vt:lpstr>Vravíš, čokoľvek prosíš, ti dám, túžby splním.</vt:lpstr>
      <vt:lpstr>Vravíš, modlitbu z nebies vyslyším, zem uzdravím.</vt:lpstr>
      <vt:lpstr>Vravíš, Tvoja sláva zem naplní jak vody morí.</vt:lpstr>
      <vt:lpstr>Vravíš, len pozdvihni zrak, polia belejú, žatvu čakajú.</vt:lpstr>
      <vt:lpstr>Vravíš, požiadaj, ja ti národy dám. Môj Pán, po tom túžim, to chcem. Vidieť tých, ktorí v hriechu žijú, čistých, za tebou že idú.</vt:lpstr>
      <vt:lpstr>Môj Pán, národy nám daj.</vt:lpstr>
      <vt:lpstr>Snímka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JK</cp:lastModifiedBy>
  <cp:revision>2</cp:revision>
  <dcterms:created xsi:type="dcterms:W3CDTF">2013-11-10T18:15:00Z</dcterms:created>
  <dcterms:modified xsi:type="dcterms:W3CDTF">2015-08-29T18:18:47Z</dcterms:modified>
</cp:coreProperties>
</file>