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176" y="-259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2019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9498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7941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593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952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30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940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606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9128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011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57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6828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Vravíš</a:t>
            </a:r>
            <a:r>
              <a:rPr lang="en-US" sz="3600" dirty="0"/>
              <a:t>, </a:t>
            </a:r>
            <a:r>
              <a:rPr lang="en-US" sz="3600" dirty="0" err="1"/>
              <a:t>čokoľvek</a:t>
            </a:r>
            <a:r>
              <a:rPr lang="en-US" sz="3600" dirty="0"/>
              <a:t> </a:t>
            </a:r>
            <a:r>
              <a:rPr lang="en-US" sz="3600" dirty="0" err="1" smtClean="0"/>
              <a:t>prosíš</a:t>
            </a:r>
            <a:r>
              <a:rPr lang="sk-SK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 smtClean="0"/>
              <a:t>dám</a:t>
            </a:r>
            <a:r>
              <a:rPr lang="sk-SK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túžby</a:t>
            </a:r>
            <a:r>
              <a:rPr lang="en-US" sz="3600" dirty="0"/>
              <a:t> </a:t>
            </a:r>
            <a:r>
              <a:rPr lang="en-US" sz="3600" dirty="0" err="1" smtClean="0"/>
              <a:t>splním</a:t>
            </a:r>
            <a:r>
              <a:rPr lang="sk-SK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31312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Vravíš</a:t>
            </a:r>
            <a:r>
              <a:rPr lang="en-US" sz="3600" dirty="0"/>
              <a:t>, </a:t>
            </a:r>
            <a:r>
              <a:rPr lang="en-US" sz="3600" dirty="0" err="1"/>
              <a:t>modlitbu</a:t>
            </a:r>
            <a:r>
              <a:rPr lang="en-US" sz="3600" dirty="0"/>
              <a:t> z </a:t>
            </a:r>
            <a:r>
              <a:rPr lang="en-US" sz="3600" dirty="0" err="1"/>
              <a:t>nebies</a:t>
            </a:r>
            <a:r>
              <a:rPr lang="en-US" sz="3600" dirty="0"/>
              <a:t> </a:t>
            </a:r>
            <a:r>
              <a:rPr lang="en-US" sz="3600" dirty="0" err="1" smtClean="0"/>
              <a:t>vyslyším</a:t>
            </a:r>
            <a:r>
              <a:rPr lang="sk-SK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zem</a:t>
            </a:r>
            <a:r>
              <a:rPr lang="en-US" sz="3600" dirty="0"/>
              <a:t> </a:t>
            </a:r>
            <a:r>
              <a:rPr lang="en-US" sz="3600" dirty="0" err="1" smtClean="0"/>
              <a:t>uzdravím</a:t>
            </a:r>
            <a:r>
              <a:rPr lang="sk-SK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36243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Vravíš</a:t>
            </a:r>
            <a:r>
              <a:rPr lang="en-US" sz="3600" dirty="0"/>
              <a:t>,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 </a:t>
            </a:r>
            <a:r>
              <a:rPr lang="en-US" sz="3600" dirty="0" err="1"/>
              <a:t>naplní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jak</a:t>
            </a:r>
            <a:r>
              <a:rPr lang="en-US" sz="3600" dirty="0"/>
              <a:t> </a:t>
            </a:r>
            <a:r>
              <a:rPr lang="en-US" sz="3600" dirty="0" err="1"/>
              <a:t>vody</a:t>
            </a:r>
            <a:r>
              <a:rPr lang="en-US" sz="3600" dirty="0"/>
              <a:t> </a:t>
            </a:r>
            <a:r>
              <a:rPr lang="en-US" sz="3600" dirty="0" err="1" smtClean="0"/>
              <a:t>morí</a:t>
            </a:r>
            <a:r>
              <a:rPr lang="sk-SK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36243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Vravíš</a:t>
            </a:r>
            <a:r>
              <a:rPr lang="en-US" sz="3600" dirty="0"/>
              <a:t>,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pozdvihni</a:t>
            </a:r>
            <a:r>
              <a:rPr lang="en-US" sz="3600" dirty="0"/>
              <a:t> </a:t>
            </a:r>
            <a:r>
              <a:rPr lang="en-US" sz="3600" dirty="0" err="1" smtClean="0"/>
              <a:t>zrak</a:t>
            </a:r>
            <a:r>
              <a:rPr lang="sk-SK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polia</a:t>
            </a:r>
            <a:r>
              <a:rPr lang="en-US" sz="3600" dirty="0"/>
              <a:t> </a:t>
            </a:r>
            <a:r>
              <a:rPr lang="en-US" sz="3600" dirty="0" err="1" smtClean="0"/>
              <a:t>belejú</a:t>
            </a:r>
            <a:r>
              <a:rPr lang="sk-SK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 err="1"/>
              <a:t>žatvu</a:t>
            </a:r>
            <a:r>
              <a:rPr lang="en-US" sz="3600" dirty="0"/>
              <a:t> </a:t>
            </a:r>
            <a:r>
              <a:rPr lang="en-US" sz="3600" dirty="0" err="1" smtClean="0"/>
              <a:t>čakajú</a:t>
            </a:r>
            <a:r>
              <a:rPr lang="sk-SK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36243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Vravíš</a:t>
            </a:r>
            <a:r>
              <a:rPr lang="en-US" sz="3600" dirty="0"/>
              <a:t>, </a:t>
            </a:r>
            <a:r>
              <a:rPr lang="en-US" sz="3600" dirty="0" err="1" smtClean="0"/>
              <a:t>požiadaj</a:t>
            </a:r>
            <a:r>
              <a:rPr lang="sk-SK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národy</a:t>
            </a:r>
            <a:r>
              <a:rPr lang="en-US" sz="3600" dirty="0"/>
              <a:t> </a:t>
            </a:r>
            <a:r>
              <a:rPr lang="en-US" sz="3600" dirty="0" err="1" smtClean="0"/>
              <a:t>dám</a:t>
            </a:r>
            <a:r>
              <a:rPr lang="sk-SK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sk-SK" sz="3600" dirty="0" err="1" smtClean="0"/>
              <a:t>M</a:t>
            </a:r>
            <a:r>
              <a:rPr lang="en-US" sz="3600" dirty="0" err="1" smtClean="0"/>
              <a:t>ôj</a:t>
            </a:r>
            <a:r>
              <a:rPr lang="en-US" sz="3600" dirty="0" smtClean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po</a:t>
            </a:r>
            <a:r>
              <a:rPr lang="en-US" sz="3600" dirty="0"/>
              <a:t> tom </a:t>
            </a:r>
            <a:r>
              <a:rPr lang="en-US" sz="3600" dirty="0" err="1" smtClean="0"/>
              <a:t>túžim</a:t>
            </a:r>
            <a:r>
              <a:rPr lang="sk-SK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/>
              <a:t>to </a:t>
            </a:r>
            <a:r>
              <a:rPr lang="en-US" sz="3600" dirty="0" err="1" smtClean="0"/>
              <a:t>chcem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Vidieť</a:t>
            </a:r>
            <a:r>
              <a:rPr lang="en-US" sz="3600" dirty="0"/>
              <a:t> </a:t>
            </a:r>
            <a:r>
              <a:rPr lang="en-US" sz="3600" dirty="0" err="1"/>
              <a:t>tých</a:t>
            </a:r>
            <a:r>
              <a:rPr lang="en-US" sz="3600" dirty="0"/>
              <a:t>, </a:t>
            </a:r>
            <a:r>
              <a:rPr lang="en-US" sz="3600" dirty="0" err="1"/>
              <a:t>ktorí</a:t>
            </a:r>
            <a:r>
              <a:rPr lang="en-US" sz="3600" dirty="0"/>
              <a:t> v </a:t>
            </a:r>
            <a:r>
              <a:rPr lang="en-US" sz="3600" dirty="0" err="1"/>
              <a:t>hriechu</a:t>
            </a:r>
            <a:r>
              <a:rPr lang="en-US" sz="3600" dirty="0"/>
              <a:t> </a:t>
            </a:r>
            <a:r>
              <a:rPr lang="en-US" sz="3600" dirty="0" err="1" smtClean="0"/>
              <a:t>žijú</a:t>
            </a:r>
            <a:r>
              <a:rPr lang="sk-SK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čistých</a:t>
            </a:r>
            <a:r>
              <a:rPr lang="en-US" sz="3600" dirty="0"/>
              <a:t>,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 smtClean="0"/>
              <a:t>idú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36243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národy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 smtClean="0"/>
              <a:t>daj</a:t>
            </a:r>
            <a:r>
              <a:rPr lang="sk-SK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36243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15517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6</TotalTime>
  <Words>43</Words>
  <Application>Microsoft Office PowerPoint</Application>
  <PresentationFormat>Prezentácia na obrazovke (16:9)</PresentationFormat>
  <Paragraphs>6</Paragraphs>
  <Slides>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9" baseType="lpstr">
      <vt:lpstr>_template</vt:lpstr>
      <vt:lpstr>Snímka 1</vt:lpstr>
      <vt:lpstr>Vravíš, čokoľvek prosíš, ti dám, túžby splním.</vt:lpstr>
      <vt:lpstr>Vravíš, modlitbu z nebies vyslyším, zem uzdravím.</vt:lpstr>
      <vt:lpstr>Vravíš, Tvoja sláva zem naplní jak vody morí.</vt:lpstr>
      <vt:lpstr>Vravíš, len pozdvihni zrak, polia belejú, žatvu čakajú.</vt:lpstr>
      <vt:lpstr>Vravíš, požiadaj, ja ti národy dám. Môj Pán, po tom túžim, to chcem. Vidieť tých, ktorí v hriechu žijú, čistých, za tebou že idú.</vt:lpstr>
      <vt:lpstr>Môj Pán, národy nám daj.</vt:lpstr>
      <vt:lpstr>Snímka 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JK</cp:lastModifiedBy>
  <cp:revision>2</cp:revision>
  <dcterms:created xsi:type="dcterms:W3CDTF">2013-11-10T18:15:00Z</dcterms:created>
  <dcterms:modified xsi:type="dcterms:W3CDTF">2015-08-29T18:18:47Z</dcterms:modified>
</cp:coreProperties>
</file>