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55"/>
    <p:restoredTop sz="87415"/>
  </p:normalViewPr>
  <p:slideViewPr>
    <p:cSldViewPr snapToGrid="0" snapToObjects="1">
      <p:cViewPr varScale="1">
        <p:scale>
          <a:sx n="117" d="100"/>
          <a:sy n="117" d="100"/>
        </p:scale>
        <p:origin x="448" y="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9/19/15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viem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ísť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viem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počuť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hlas</a:t>
            </a:r>
            <a:r>
              <a:rPr lang="en-US" sz="3600" dirty="0"/>
              <a:t> a </a:t>
            </a:r>
            <a:r>
              <a:rPr lang="en-US" sz="3600" dirty="0" err="1"/>
              <a:t>žiť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viem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svoje</a:t>
            </a:r>
            <a:r>
              <a:rPr lang="en-US" sz="3600" dirty="0"/>
              <a:t> </a:t>
            </a:r>
            <a:r>
              <a:rPr lang="en-US" sz="3600" dirty="0" smtClean="0"/>
              <a:t>“</a:t>
            </a:r>
            <a:r>
              <a:rPr lang="sk-SK" sz="3600" dirty="0" smtClean="0"/>
              <a:t>áno“ </a:t>
            </a:r>
            <a:r>
              <a:rPr lang="en-US" sz="3600" dirty="0" err="1" smtClean="0"/>
              <a:t>dať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viem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Tebou</a:t>
            </a:r>
            <a:r>
              <a:rPr lang="en-US" sz="3600" dirty="0"/>
              <a:t> </a:t>
            </a:r>
            <a:r>
              <a:rPr lang="en-US" sz="3600" dirty="0" err="1"/>
              <a:t>ísť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Teraz</a:t>
            </a:r>
            <a:r>
              <a:rPr lang="en-US" sz="3600" dirty="0"/>
              <a:t> ja a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dom</a:t>
            </a:r>
            <a:r>
              <a:rPr lang="en-US" sz="3600" dirty="0"/>
              <a:t> </a:t>
            </a:r>
            <a:r>
              <a:rPr lang="en-US" sz="3600" dirty="0" err="1"/>
              <a:t>chceme</a:t>
            </a:r>
            <a:r>
              <a:rPr lang="en-US" sz="3600" dirty="0"/>
              <a:t> </a:t>
            </a:r>
            <a:r>
              <a:rPr lang="en-US" sz="3600" dirty="0" err="1"/>
              <a:t>slúžiť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Teraz</a:t>
            </a:r>
            <a:r>
              <a:rPr lang="en-US" sz="3600" dirty="0"/>
              <a:t> ja a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dom</a:t>
            </a:r>
            <a:r>
              <a:rPr lang="en-US" sz="3600" dirty="0"/>
              <a:t> </a:t>
            </a:r>
            <a:r>
              <a:rPr lang="en-US" sz="3600" dirty="0" err="1"/>
              <a:t>chceme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r>
              <a:rPr lang="en-US" sz="3600" dirty="0"/>
              <a:t> pre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žiť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646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350" dirty="0" err="1"/>
              <a:t>Nádherný</a:t>
            </a:r>
            <a:r>
              <a:rPr lang="en-US" sz="3350" dirty="0"/>
              <a:t>, </a:t>
            </a:r>
            <a:r>
              <a:rPr lang="en-US" sz="3350" dirty="0" err="1"/>
              <a:t>Radca</a:t>
            </a:r>
            <a:r>
              <a:rPr lang="en-US" sz="3350" dirty="0"/>
              <a:t> </a:t>
            </a:r>
            <a:r>
              <a:rPr lang="en-US" sz="3350" dirty="0" err="1"/>
              <a:t>náš</a:t>
            </a:r>
            <a:r>
              <a:rPr lang="en-US" sz="3350" dirty="0"/>
              <a:t>, </a:t>
            </a:r>
            <a:r>
              <a:rPr lang="en-US" sz="3350" dirty="0" err="1"/>
              <a:t>Otec</a:t>
            </a:r>
            <a:r>
              <a:rPr lang="en-US" sz="3350" dirty="0"/>
              <a:t> </a:t>
            </a:r>
            <a:r>
              <a:rPr lang="en-US" sz="3350" dirty="0" err="1"/>
              <a:t>nekonečný</a:t>
            </a:r>
            <a:r>
              <a:rPr lang="en-US" sz="3350" dirty="0"/>
              <a:t>.</a:t>
            </a:r>
            <a:br>
              <a:rPr lang="en-US" sz="3350" dirty="0"/>
            </a:br>
            <a:r>
              <a:rPr lang="en-US" sz="3350" dirty="0" err="1"/>
              <a:t>Pán</a:t>
            </a:r>
            <a:r>
              <a:rPr lang="en-US" sz="3350" dirty="0"/>
              <a:t> </a:t>
            </a:r>
            <a:r>
              <a:rPr lang="en-US" sz="3350" dirty="0" err="1"/>
              <a:t>zástupov</a:t>
            </a:r>
            <a:r>
              <a:rPr lang="en-US" sz="3350" dirty="0"/>
              <a:t>, </a:t>
            </a:r>
            <a:r>
              <a:rPr lang="en-US" sz="3350" dirty="0" err="1"/>
              <a:t>večný</a:t>
            </a:r>
            <a:r>
              <a:rPr lang="en-US" sz="3350" dirty="0"/>
              <a:t> </a:t>
            </a:r>
            <a:r>
              <a:rPr lang="en-US" sz="3350" dirty="0" err="1"/>
              <a:t>Kráľ</a:t>
            </a:r>
            <a:r>
              <a:rPr lang="en-US" sz="3350" dirty="0"/>
              <a:t>, </a:t>
            </a:r>
            <a:r>
              <a:rPr lang="en-US" sz="3350" dirty="0" err="1"/>
              <a:t>za</a:t>
            </a:r>
            <a:r>
              <a:rPr lang="en-US" sz="3350" dirty="0"/>
              <a:t> </a:t>
            </a:r>
            <a:r>
              <a:rPr lang="en-US" sz="3350" dirty="0" err="1"/>
              <a:t>Tebou</a:t>
            </a:r>
            <a:r>
              <a:rPr lang="en-US" sz="3350" dirty="0"/>
              <a:t> </a:t>
            </a:r>
            <a:r>
              <a:rPr lang="en-US" sz="3350" dirty="0" err="1" smtClean="0"/>
              <a:t>chceme</a:t>
            </a:r>
            <a:r>
              <a:rPr lang="en-US" sz="3350" dirty="0"/>
              <a:t> </a:t>
            </a:r>
            <a:r>
              <a:rPr lang="en-US" sz="3350" dirty="0" err="1" smtClean="0"/>
              <a:t>kráčať</a:t>
            </a:r>
            <a:r>
              <a:rPr lang="en-US" sz="335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517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25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Black</vt:lpstr>
      <vt:lpstr>PowerPoint Presentation</vt:lpstr>
      <vt:lpstr>Dnes viem, že chcem za Tebou ísť. Dnes viem, že chcem počuť tvoj hlas a žiť. Dnes viem, že chcem Ti svoje “áno“ dať. Dnes viem, že chcem za Tebou ísť.</vt:lpstr>
      <vt:lpstr>Teraz ja a môj dom chceme slúžiť. Teraz ja a môj dom chceme len pre Teba žiť. Už dnes!</vt:lpstr>
      <vt:lpstr>Nádherný, Radca náš, Otec nekonečný. Pán zástupov, večný Kráľ, za Tebou chceme kráčať.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1</cp:revision>
  <dcterms:created xsi:type="dcterms:W3CDTF">2015-09-19T19:28:42Z</dcterms:created>
  <dcterms:modified xsi:type="dcterms:W3CDTF">2015-09-19T19:30:16Z</dcterms:modified>
</cp:coreProperties>
</file>