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Z </a:t>
            </a:r>
            <a:r>
              <a:rPr lang="en-US" sz="3600" dirty="0" err="1"/>
              <a:t>tmy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r>
              <a:rPr lang="en-US" sz="3600" dirty="0" err="1"/>
              <a:t>vyviedol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svetle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 </a:t>
            </a:r>
            <a:r>
              <a:rPr lang="en-US" sz="3600" dirty="0" err="1"/>
              <a:t>priniesol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strach</a:t>
            </a:r>
            <a:r>
              <a:rPr lang="en-US" sz="3600" dirty="0"/>
              <a:t> </a:t>
            </a:r>
            <a:r>
              <a:rPr lang="en-US" sz="3600" dirty="0" err="1"/>
              <a:t>nemá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tam,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vládneš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Srdce</a:t>
            </a:r>
            <a:r>
              <a:rPr lang="en-US" sz="3600" dirty="0"/>
              <a:t> mi </a:t>
            </a:r>
            <a:r>
              <a:rPr lang="en-US" sz="3600" dirty="0" smtClean="0"/>
              <a:t>nap</a:t>
            </a:r>
            <a:r>
              <a:rPr lang="sk-SK" sz="3600" dirty="0" smtClean="0"/>
              <a:t>ĺň</a:t>
            </a:r>
            <a:r>
              <a:rPr lang="en-US" sz="3600" dirty="0" err="1" smtClean="0"/>
              <a:t>aš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nekone</a:t>
            </a:r>
            <a:r>
              <a:rPr lang="sk-SK" sz="3600" dirty="0" smtClean="0"/>
              <a:t>č</a:t>
            </a:r>
            <a:r>
              <a:rPr lang="en-US" sz="3600" dirty="0" err="1" smtClean="0"/>
              <a:t>nou</a:t>
            </a:r>
            <a:r>
              <a:rPr lang="en-US" sz="3600" dirty="0" smtClean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 smtClean="0"/>
              <a:t>premie</a:t>
            </a:r>
            <a:r>
              <a:rPr lang="sk-SK" sz="3600" dirty="0" smtClean="0"/>
              <a:t>ň</a:t>
            </a:r>
            <a:r>
              <a:rPr lang="en-US" sz="3600" dirty="0" err="1" smtClean="0"/>
              <a:t>aš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tam, 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vládneš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vládneš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 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0772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Slovo</a:t>
            </a:r>
            <a:r>
              <a:rPr lang="en-US" sz="3600" dirty="0"/>
              <a:t> </a:t>
            </a:r>
            <a:r>
              <a:rPr lang="en-US" sz="3600" dirty="0" err="1"/>
              <a:t>pravdy</a:t>
            </a:r>
            <a:r>
              <a:rPr lang="en-US" sz="3600" dirty="0"/>
              <a:t> 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vnútri</a:t>
            </a:r>
            <a:r>
              <a:rPr lang="en-US" sz="3600" dirty="0"/>
              <a:t> </a:t>
            </a:r>
            <a:r>
              <a:rPr lang="en-US" sz="3600" dirty="0" err="1"/>
              <a:t>bdie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cestách</a:t>
            </a:r>
            <a:r>
              <a:rPr lang="en-US" sz="3600" dirty="0"/>
              <a:t> mi </a:t>
            </a:r>
            <a:r>
              <a:rPr lang="en-US" sz="3600" dirty="0" err="1"/>
              <a:t>svieti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ísť</a:t>
            </a:r>
            <a:r>
              <a:rPr lang="en-US" sz="3600" dirty="0"/>
              <a:t>, z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/>
              <a:t>úst</a:t>
            </a:r>
            <a:r>
              <a:rPr lang="en-US" sz="3600" dirty="0"/>
              <a:t> Ti </a:t>
            </a:r>
            <a:r>
              <a:rPr lang="en-US" sz="3600" dirty="0" err="1"/>
              <a:t>znie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bývaš</a:t>
            </a:r>
            <a:r>
              <a:rPr lang="en-US" sz="3600" dirty="0"/>
              <a:t>,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byť</a:t>
            </a:r>
            <a:r>
              <a:rPr lang="en-US" sz="3600" dirty="0"/>
              <a:t> </a:t>
            </a:r>
            <a:r>
              <a:rPr lang="en-US" sz="3600" dirty="0" err="1"/>
              <a:t>tiež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0772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/>
              <a:t>počúvať</a:t>
            </a:r>
            <a:r>
              <a:rPr lang="en-US" sz="3600" dirty="0"/>
              <a:t> </a:t>
            </a:r>
            <a:r>
              <a:rPr lang="en-US" sz="3600" dirty="0" err="1"/>
              <a:t>chce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učíš</a:t>
            </a:r>
            <a:r>
              <a:rPr lang="en-US" sz="3600" dirty="0"/>
              <a:t> ma </a:t>
            </a:r>
            <a:r>
              <a:rPr lang="en-US" sz="3600" dirty="0" err="1"/>
              <a:t>kráčať</a:t>
            </a:r>
            <a:r>
              <a:rPr lang="en-US" sz="3600" dirty="0"/>
              <a:t> </a:t>
            </a:r>
            <a:r>
              <a:rPr lang="en-US" sz="3600" dirty="0" err="1"/>
              <a:t>cestou</a:t>
            </a:r>
            <a:r>
              <a:rPr lang="en-US" sz="3600" dirty="0"/>
              <a:t> </a:t>
            </a:r>
            <a:r>
              <a:rPr lang="en-US" sz="3600" dirty="0" err="1"/>
              <a:t>správnou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strede</a:t>
            </a:r>
            <a:r>
              <a:rPr lang="en-US" sz="3600" dirty="0"/>
              <a:t>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vôle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ma Ty </a:t>
            </a:r>
            <a:r>
              <a:rPr lang="en-US" sz="3600" dirty="0" err="1"/>
              <a:t>sám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0772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vnútri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vnútri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vnútri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0772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</TotalTime>
  <Words>28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Z tmy si ma vyviedol, vo svetle kráčam už.  Svoj pokoj priniesol, strach nemá miesto tam, kde Ty sám vládneš.</vt:lpstr>
      <vt:lpstr>Srdce mi napĺňaš nekonečnou láskou. Moje vnútro premieňaš a Tvoja nádej má miesto tam,  kde vládneš sám. Ty vládneš sám </vt:lpstr>
      <vt:lpstr>Slovo pravdy v mojom vnútri bdie, na všetkých cestách mi svieti. Chcem s Tebou ísť, z mojich úst Ti znie kde bývaš, chcem byť tiež.</vt:lpstr>
      <vt:lpstr>Moje vnútro počúvať chce viac  učíš ma kráčať cestou správnou v strede Tvojej vôle túžim stáť veď ma Ty sám</vt:lpstr>
      <vt:lpstr>V mojom vnútri miesto máš  V mojom vnútri miesto máš V mojom vnútri miesto stále máš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2013-11-06T14:28:25Z</dcterms:created>
  <dcterms:modified xsi:type="dcterms:W3CDTF">2013-11-06T14:31:06Z</dcterms:modified>
</cp:coreProperties>
</file>