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Žehnaj Pánovi, duša Pánovi</a:t>
            </a:r>
            <a:br>
              <a:rPr lang="sk-SK" sz="3600" dirty="0"/>
            </a:br>
            <a:r>
              <a:rPr lang="sk-SK" sz="3600" dirty="0"/>
              <a:t>Jeho sväté meno chváľ</a:t>
            </a:r>
            <a:br>
              <a:rPr lang="sk-SK" sz="3600" dirty="0"/>
            </a:br>
            <a:r>
              <a:rPr lang="sk-SK" sz="3600" dirty="0"/>
              <a:t>Ako prvýkrát, duša Boha chváľ  </a:t>
            </a:r>
            <a:br>
              <a:rPr lang="sk-SK" sz="3600" dirty="0"/>
            </a:br>
            <a:r>
              <a:rPr lang="sk-SK" sz="3600" dirty="0"/>
              <a:t>Sväté </a:t>
            </a:r>
            <a:r>
              <a:rPr lang="sk-SK" sz="3600" dirty="0" smtClean="0"/>
              <a:t>meno </a:t>
            </a:r>
            <a:r>
              <a:rPr lang="sk-SK" sz="3600" dirty="0"/>
              <a:t>Pane máš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Brieždi sa,</a:t>
            </a:r>
            <a:br>
              <a:rPr lang="sk-SK" sz="3600" dirty="0"/>
            </a:br>
            <a:r>
              <a:rPr lang="sk-SK" sz="3600" dirty="0"/>
              <a:t>kvitne ďalšie ráno.</a:t>
            </a:r>
            <a:br>
              <a:rPr lang="sk-SK" sz="3600" dirty="0"/>
            </a:br>
            <a:r>
              <a:rPr lang="sk-SK" sz="3600" dirty="0"/>
              <a:t>Prišiel čas spievať tvoju pieseň zas</a:t>
            </a:r>
          </a:p>
        </p:txBody>
      </p:sp>
    </p:spTree>
    <p:extLst>
      <p:ext uri="{BB962C8B-B14F-4D97-AF65-F5344CB8AC3E}">
        <p14:creationId xmlns:p14="http://schemas.microsoft.com/office/powerpoint/2010/main" val="109065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Nech sa dnes odohrá</a:t>
            </a:r>
            <a:br>
              <a:rPr lang="sk-SK" sz="3600" dirty="0"/>
            </a:br>
            <a:r>
              <a:rPr lang="sk-SK" sz="3600" dirty="0"/>
              <a:t>čokoľvek, čo je predo mnou,</a:t>
            </a:r>
            <a:br>
              <a:rPr lang="sk-SK" sz="3600" dirty="0"/>
            </a:br>
            <a:r>
              <a:rPr lang="sk-SK" sz="3600" dirty="0"/>
              <a:t>chcem večer Pánu</a:t>
            </a:r>
            <a:br>
              <a:rPr lang="sk-SK" sz="3600" dirty="0"/>
            </a:br>
            <a:r>
              <a:rPr lang="sk-SK" sz="3600" dirty="0"/>
              <a:t>pieseň spievať zas.</a:t>
            </a:r>
          </a:p>
        </p:txBody>
      </p:sp>
    </p:spTree>
    <p:extLst>
      <p:ext uri="{BB962C8B-B14F-4D97-AF65-F5344CB8AC3E}">
        <p14:creationId xmlns:p14="http://schemas.microsoft.com/office/powerpoint/2010/main" val="56879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Miluješ,</a:t>
            </a:r>
            <a:br>
              <a:rPr lang="sk-SK" sz="3600" dirty="0"/>
            </a:br>
            <a:r>
              <a:rPr lang="sk-SK" sz="3600" dirty="0"/>
              <a:t>veľké meno máš,</a:t>
            </a:r>
            <a:br>
              <a:rPr lang="sk-SK" sz="3600" dirty="0"/>
            </a:br>
            <a:r>
              <a:rPr lang="sk-SK" sz="3600" dirty="0"/>
              <a:t>pomalý k hnevu si</a:t>
            </a:r>
            <a:br>
              <a:rPr lang="sk-SK" sz="3600" dirty="0"/>
            </a:br>
            <a:r>
              <a:rPr lang="sk-SK" sz="3600" dirty="0"/>
              <a:t>a láskavý.</a:t>
            </a:r>
          </a:p>
        </p:txBody>
      </p:sp>
    </p:spTree>
    <p:extLst>
      <p:ext uri="{BB962C8B-B14F-4D97-AF65-F5344CB8AC3E}">
        <p14:creationId xmlns:p14="http://schemas.microsoft.com/office/powerpoint/2010/main" val="129172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Ďalej spievať chcem,</a:t>
            </a:r>
            <a:br>
              <a:rPr lang="sk-SK" sz="3600" dirty="0"/>
            </a:br>
            <a:r>
              <a:rPr lang="sk-SK" sz="3600" dirty="0"/>
              <a:t>lebo Ty, Pane, zotrváš</a:t>
            </a:r>
            <a:br>
              <a:rPr lang="sk-SK" sz="3600" dirty="0"/>
            </a:br>
            <a:r>
              <a:rPr lang="sk-SK" sz="3600" dirty="0"/>
              <a:t>Tisíce dôvodov</a:t>
            </a:r>
            <a:br>
              <a:rPr lang="sk-SK" sz="3600" dirty="0"/>
            </a:br>
            <a:r>
              <a:rPr lang="sk-SK" sz="3600" dirty="0"/>
              <a:t>Ti chválu vzdať</a:t>
            </a:r>
          </a:p>
        </p:txBody>
      </p:sp>
    </p:spTree>
    <p:extLst>
      <p:ext uri="{BB962C8B-B14F-4D97-AF65-F5344CB8AC3E}">
        <p14:creationId xmlns:p14="http://schemas.microsoft.com/office/powerpoint/2010/main" val="155825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Raz príde deň</a:t>
            </a:r>
            <a:r>
              <a:rPr lang="sk-SK" sz="3600" dirty="0" smtClean="0"/>
              <a:t>, </a:t>
            </a:r>
            <a:br>
              <a:rPr lang="sk-SK" sz="3600" dirty="0" smtClean="0"/>
            </a:br>
            <a:r>
              <a:rPr lang="sk-SK" sz="3600" dirty="0" smtClean="0"/>
              <a:t>telo </a:t>
            </a:r>
            <a:r>
              <a:rPr lang="sk-SK" sz="3600" dirty="0"/>
              <a:t>začne mrieť.</a:t>
            </a:r>
            <a:br>
              <a:rPr lang="sk-SK" sz="3600" dirty="0"/>
            </a:br>
            <a:r>
              <a:rPr lang="sk-SK" sz="3600" dirty="0"/>
              <a:t>Čas bude zrátaný</a:t>
            </a:r>
            <a:br>
              <a:rPr lang="sk-SK" sz="3600" dirty="0"/>
            </a:br>
            <a:r>
              <a:rPr lang="sk-SK" sz="3600" dirty="0"/>
              <a:t>a koniec blíž.</a:t>
            </a:r>
          </a:p>
        </p:txBody>
      </p:sp>
    </p:spTree>
    <p:extLst>
      <p:ext uri="{BB962C8B-B14F-4D97-AF65-F5344CB8AC3E}">
        <p14:creationId xmlns:p14="http://schemas.microsoft.com/office/powerpoint/2010/main" val="79416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Však neochvejne</a:t>
            </a:r>
            <a:br>
              <a:rPr lang="sk-SK" sz="3600" dirty="0"/>
            </a:br>
            <a:r>
              <a:rPr lang="sk-SK" sz="3600" dirty="0"/>
              <a:t>Ti budem spievať chválu,</a:t>
            </a:r>
            <a:br>
              <a:rPr lang="sk-SK" sz="3600" dirty="0"/>
            </a:br>
            <a:r>
              <a:rPr lang="sk-SK" sz="3600" dirty="0"/>
              <a:t>tisíce dní a</a:t>
            </a:r>
            <a:br>
              <a:rPr lang="sk-SK" sz="3600" dirty="0"/>
            </a:br>
            <a:r>
              <a:rPr lang="sk-SK" sz="3600" dirty="0"/>
              <a:t>potom naveky.</a:t>
            </a:r>
          </a:p>
        </p:txBody>
      </p:sp>
    </p:spTree>
    <p:extLst>
      <p:ext uri="{BB962C8B-B14F-4D97-AF65-F5344CB8AC3E}">
        <p14:creationId xmlns:p14="http://schemas.microsoft.com/office/powerpoint/2010/main" val="187300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3</TotalTime>
  <Words>24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Black</vt:lpstr>
      <vt:lpstr>PowerPoint Presentation</vt:lpstr>
      <vt:lpstr>Žehnaj Pánovi, duša Pánovi Jeho sväté meno chváľ Ako prvýkrát, duša Boha chváľ   Sväté meno Pane máš</vt:lpstr>
      <vt:lpstr>Brieždi sa, kvitne ďalšie ráno. Prišiel čas spievať tvoju pieseň zas</vt:lpstr>
      <vt:lpstr>Nech sa dnes odohrá čokoľvek, čo je predo mnou, chcem večer Pánu pieseň spievať zas.</vt:lpstr>
      <vt:lpstr>Miluješ, veľké meno máš, pomalý k hnevu si a láskavý.</vt:lpstr>
      <vt:lpstr>Ďalej spievať chcem, lebo Ty, Pane, zotrváš Tisíce dôvodov Ti chválu vzdať</vt:lpstr>
      <vt:lpstr>Raz príde deň,  telo začne mrieť. Čas bude zrátaný a koniec blíž.</vt:lpstr>
      <vt:lpstr>Však neochvejne Ti budem spievať chválu, tisíce dní a potom naveky.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2016-06-10T16:44:10Z</dcterms:created>
  <dcterms:modified xsi:type="dcterms:W3CDTF">2016-06-10T16:47:25Z</dcterms:modified>
</cp:coreProperties>
</file>