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84" y="-30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Zídení</a:t>
            </a:r>
            <a:r>
              <a:rPr lang="en-US" sz="3600" dirty="0"/>
              <a:t>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err="1"/>
              <a:t>rodina</a:t>
            </a:r>
            <a:r>
              <a:rPr lang="en-US" sz="3600" dirty="0"/>
              <a:t> </a:t>
            </a:r>
            <a:r>
              <a:rPr lang="en-US" sz="3600" dirty="0" err="1"/>
              <a:t>sme</a:t>
            </a:r>
            <a:r>
              <a:rPr lang="en-US" sz="3600" dirty="0"/>
              <a:t> </a:t>
            </a:r>
            <a:r>
              <a:rPr lang="en-US" sz="3600" dirty="0" err="1"/>
              <a:t>spolu</a:t>
            </a:r>
            <a:r>
              <a:rPr lang="en-US" sz="3600" dirty="0"/>
              <a:t> 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Tebou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Jednotní</a:t>
            </a:r>
            <a:r>
              <a:rPr lang="en-US" sz="3600" dirty="0"/>
              <a:t> </a:t>
            </a:r>
            <a:r>
              <a:rPr lang="en-US" sz="3600" dirty="0" err="1"/>
              <a:t>spievame</a:t>
            </a:r>
            <a:r>
              <a:rPr lang="en-US" sz="3600" dirty="0"/>
              <a:t> </a:t>
            </a:r>
            <a:r>
              <a:rPr lang="en-US" sz="3600" dirty="0" err="1"/>
              <a:t>zo</a:t>
            </a:r>
            <a:r>
              <a:rPr lang="en-US" sz="3600" dirty="0"/>
              <a:t> </a:t>
            </a:r>
            <a:r>
              <a:rPr lang="en-US" sz="3600" dirty="0" err="1"/>
              <a:t>srdca</a:t>
            </a:r>
            <a:r>
              <a:rPr lang="en-US" sz="3600" dirty="0"/>
              <a:t> </a:t>
            </a:r>
            <a:r>
              <a:rPr lang="en-US" sz="3600" dirty="0" err="1"/>
              <a:t>Kráľovi</a:t>
            </a:r>
            <a:r>
              <a:rPr lang="en-US" sz="3600" dirty="0"/>
              <a:t> </a:t>
            </a:r>
            <a:r>
              <a:rPr lang="en-US" sz="3600" dirty="0" err="1"/>
              <a:t>Kráľov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znie</a:t>
            </a:r>
            <a:r>
              <a:rPr lang="en-US" sz="3600" dirty="0"/>
              <a:t> Abba, </a:t>
            </a:r>
            <a:r>
              <a:rPr lang="en-US" sz="3600" dirty="0" err="1"/>
              <a:t>Otče</a:t>
            </a:r>
            <a:r>
              <a:rPr lang="en-US" sz="3600" dirty="0"/>
              <a:t>, </a:t>
            </a:r>
            <a:r>
              <a:rPr lang="en-US" sz="3600" dirty="0" err="1"/>
              <a:t>vzácny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pre </a:t>
            </a:r>
            <a:r>
              <a:rPr lang="en-US" sz="3600" dirty="0" err="1"/>
              <a:t>nás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znie</a:t>
            </a:r>
            <a:r>
              <a:rPr lang="en-US" sz="3600" dirty="0"/>
              <a:t> Abba, </a:t>
            </a:r>
            <a:r>
              <a:rPr lang="en-US" sz="3600" dirty="0" err="1"/>
              <a:t>Otče</a:t>
            </a:r>
            <a:r>
              <a:rPr lang="en-US" sz="3600" dirty="0"/>
              <a:t>, </a:t>
            </a:r>
            <a:r>
              <a:rPr lang="en-US" sz="3600" dirty="0" err="1"/>
              <a:t>sväté</a:t>
            </a:r>
            <a:r>
              <a:rPr lang="en-US" sz="3600" dirty="0"/>
              <a:t> </a:t>
            </a:r>
            <a:r>
              <a:rPr lang="en-US" sz="3600" dirty="0" err="1"/>
              <a:t>meno</a:t>
            </a:r>
            <a:r>
              <a:rPr lang="en-US" sz="3600" dirty="0"/>
              <a:t> </a:t>
            </a:r>
            <a:r>
              <a:rPr lang="en-US" sz="3600" dirty="0" err="1"/>
              <a:t>máš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74553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0</TotalTime>
  <Words>19</Words>
  <Application>Microsoft Office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_template</vt:lpstr>
      <vt:lpstr>PowerPoint Presentation</vt:lpstr>
      <vt:lpstr>Zídení ako rodina sme spolu pred Tebou.  Jednotní spievame zo srdca Kráľovi Kráľov.</vt:lpstr>
      <vt:lpstr>Nech znie Abba, Otče, vzácny si pre nás.  Nech znie Abba, Otče, sväté meno máš. 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2013-11-06T11:32:54Z</dcterms:created>
  <dcterms:modified xsi:type="dcterms:W3CDTF">2013-11-06T11:33:22Z</dcterms:modified>
</cp:coreProperties>
</file>