
<file path=[Content_Types].xml><?xml version="1.0" encoding="utf-8"?>
<Types xmlns="http://schemas.openxmlformats.org/package/2006/content-types"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20348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602208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457200" y="2761920"/>
            <a:ext cx="26496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685800" y="1597680"/>
            <a:ext cx="7771680" cy="510948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5720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276192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pPr algn="ctr"/>
            <a:endParaRPr b="0" lang="sk-SK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203480"/>
            <a:ext cx="401580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2761920"/>
            <a:ext cx="8229240" cy="142272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sk-SK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1597680"/>
            <a:ext cx="7771680" cy="1101960"/>
          </a:xfrm>
          <a:prstGeom prst="rect">
            <a:avLst/>
          </a:prstGeom>
        </p:spPr>
        <p:txBody>
          <a:bodyPr lIns="0" rIns="0" tIns="0" bIns="0" anchor="ctr"/>
          <a:p>
            <a:r>
              <a:rPr b="0" lang="sk-SK" sz="1800" spc="-1" strike="noStrike">
                <a:latin typeface="Arial"/>
              </a:rPr>
              <a:t>Click to edit the title text format</a:t>
            </a:r>
            <a:endParaRPr b="0" lang="sk-SK" sz="18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sk-SK" sz="3200" spc="-1" strike="noStrike">
                <a:latin typeface="Arial"/>
              </a:rPr>
              <a:t>Click to edit the outline text format</a:t>
            </a:r>
            <a:endParaRPr b="0" lang="sk-SK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sk-SK" sz="2800" spc="-1" strike="noStrike">
                <a:latin typeface="Arial"/>
              </a:rPr>
              <a:t>Second Outline Level</a:t>
            </a:r>
            <a:endParaRPr b="0" lang="sk-SK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sk-SK" sz="2400" spc="-1" strike="noStrike">
                <a:latin typeface="Arial"/>
              </a:rPr>
              <a:t>Third Outline Level</a:t>
            </a:r>
            <a:endParaRPr b="0" lang="sk-SK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ffffff"/>
              </a:buClr>
              <a:buSzPct val="75000"/>
              <a:buFont typeface="Symbol" charset="2"/>
              <a:buChar char=""/>
            </a:pPr>
            <a:r>
              <a:rPr b="0" lang="sk-SK" sz="2000" spc="-1" strike="noStrike">
                <a:latin typeface="Arial"/>
              </a:rPr>
              <a:t>Fourth Outline Level</a:t>
            </a:r>
            <a:endParaRPr b="0" lang="sk-SK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latin typeface="Arial"/>
              </a:rPr>
              <a:t>Fifth Outline Level</a:t>
            </a:r>
            <a:endParaRPr b="0" lang="sk-SK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latin typeface="Arial"/>
              </a:rPr>
              <a:t>Sixth Outline Level</a:t>
            </a:r>
            <a:endParaRPr b="0" lang="sk-SK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ffffff"/>
              </a:buClr>
              <a:buSzPct val="45000"/>
              <a:buFont typeface="Wingdings" charset="2"/>
              <a:buChar char=""/>
            </a:pPr>
            <a:r>
              <a:rPr b="0" lang="sk-SK" sz="2000" spc="-1" strike="noStrike">
                <a:latin typeface="Arial"/>
              </a:rPr>
              <a:t>Seventh Outline Level</a:t>
            </a:r>
            <a:endParaRPr b="0" lang="sk-SK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transition>
    <p:fade/>
  </p:transition>
  <p:timing>
    <p:tnLst>
      <p:par>
        <p:cTn id="1" dur="indefinite" restart="never" nodeType="tmRoot">
          <p:childTnLst>
            <p:seq>
              <p:cTn id="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ustomShape 1"/>
          <p:cNvSpPr/>
          <p:nvPr/>
        </p:nvSpPr>
        <p:spPr>
          <a:xfrm>
            <a:off x="129600" y="168480"/>
            <a:ext cx="8863200" cy="48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|: Boh prestrel pre mňa bohatý stôl :|</a:t>
            </a:r>
            <a:br/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a on plní život môj láskou</a:t>
            </a:r>
            <a:endParaRPr b="0" lang="sk-SK" sz="3600" spc="-1" strike="noStrike">
              <a:latin typeface="Arial"/>
            </a:endParaRPr>
          </a:p>
        </p:txBody>
      </p:sp>
    </p:spTree>
  </p:cSld>
  <p:transition>
    <p:fade/>
  </p:transition>
  <p:timing>
    <p:tnLst>
      <p:par>
        <p:cTn id="3" dur="indefinite" restart="never" nodeType="tmRoot">
          <p:childTnLst>
            <p:seq>
              <p:cTn id="4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CustomShape 1"/>
          <p:cNvSpPr/>
          <p:nvPr/>
        </p:nvSpPr>
        <p:spPr>
          <a:xfrm>
            <a:off x="129600" y="168480"/>
            <a:ext cx="8863200" cy="48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|: Ja patrím len jemu a on je môj :|</a:t>
            </a:r>
            <a:br/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a on plní život môj láskou</a:t>
            </a:r>
            <a:endParaRPr b="0" lang="sk-SK" sz="3600" spc="-1" strike="noStrike">
              <a:latin typeface="Arial"/>
            </a:endParaRPr>
          </a:p>
        </p:txBody>
      </p:sp>
    </p:spTree>
  </p:cSld>
  <p:transition>
    <p:fade/>
  </p:transition>
  <p:timing>
    <p:tnLst>
      <p:par>
        <p:cTn id="5" dur="indefinite" restart="never" nodeType="tmRoot">
          <p:childTnLst>
            <p:seq>
              <p:cTn id="6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CustomShape 1"/>
          <p:cNvSpPr/>
          <p:nvPr/>
        </p:nvSpPr>
        <p:spPr>
          <a:xfrm>
            <a:off x="129600" y="168480"/>
            <a:ext cx="8863200" cy="48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Že Boh je dobrý,</a:t>
            </a:r>
            <a:br/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smiem to cítiť aj dnes</a:t>
            </a:r>
            <a:br/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V jeho lásku verím,</a:t>
            </a:r>
            <a:br/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jeho milosť chcem</a:t>
            </a:r>
            <a:endParaRPr b="0" lang="sk-SK" sz="3600" spc="-1" strike="noStrike">
              <a:latin typeface="Arial"/>
            </a:endParaRPr>
          </a:p>
        </p:txBody>
      </p:sp>
    </p:spTree>
  </p:cSld>
  <p:transition>
    <p:fade/>
  </p:transition>
  <p:timing>
    <p:tnLst>
      <p:par>
        <p:cTn id="7" dur="indefinite" restart="never" nodeType="tmRoot">
          <p:childTnLst>
            <p:seq>
              <p:cTn id="8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CustomShape 1"/>
          <p:cNvSpPr/>
          <p:nvPr/>
        </p:nvSpPr>
        <p:spPr>
          <a:xfrm>
            <a:off x="129600" y="168480"/>
            <a:ext cx="8863200" cy="485928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>
            <a:normAutofit/>
          </a:bodyPr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S radosťou chodím</a:t>
            </a:r>
            <a:endParaRPr b="0" lang="sk-SK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a v ňom plný stôl mám</a:t>
            </a:r>
            <a:endParaRPr b="0" lang="sk-SK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Dáva len dobré,</a:t>
            </a:r>
            <a:endParaRPr b="0" lang="sk-SK" sz="36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sk-SK" sz="3600" spc="-1" strike="noStrike">
                <a:solidFill>
                  <a:srgbClr val="ffffff"/>
                </a:solidFill>
                <a:latin typeface="Calibri"/>
              </a:rPr>
              <a:t>chcem pri ňom vždy stáť</a:t>
            </a:r>
            <a:endParaRPr b="0" lang="sk-SK" sz="3600" spc="-1" strike="noStrike">
              <a:latin typeface="Arial"/>
            </a:endParaRPr>
          </a:p>
        </p:txBody>
      </p:sp>
    </p:spTree>
  </p:cSld>
  <p:transition>
    <p:fade/>
  </p:transition>
  <p:timing>
    <p:tnLst>
      <p:par>
        <p:cTn id="9" dur="indefinite" restart="never" nodeType="tmRoot">
          <p:childTnLst>
            <p:seq>
              <p:cTn id="10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transition>
    <p:fade/>
  </p:transition>
  <p:timing>
    <p:tnLst>
      <p:par>
        <p:cTn id="11" dur="indefinite" restart="never" nodeType="tmRoot">
          <p:childTnLst>
            <p:seq>
              <p:cTn id="12" nodeType="mainSeq"/>
              <p:prevCondLst>
                <p:cond delay="0" evt="onPrev">
                  <p:tgtEl>
                    <p:sldTgt/>
                  </p:tgtEl>
                </p:cond>
              </p:prevCondLst>
              <p:nextCondLst>
                <p:cond delay="0"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_sablona</Template>
  <TotalTime>23</TotalTime>
  <Application>LibreOffice/5.4.4.2$Windows_X86_64 LibreOffice_project/2524958677847fb3bb44820e40380acbe820f960</Application>
  <Words>26</Words>
  <Paragraphs>4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2016-01-30T17:09:24Z</dcterms:created>
  <dc:creator>Tomašovičová Martina</dc:creator>
  <dc:description/>
  <dc:language>sk-SK</dc:language>
  <cp:lastModifiedBy/>
  <dcterms:modified xsi:type="dcterms:W3CDTF">2018-02-03T15:54:22Z</dcterms:modified>
  <cp:revision>5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On-screen Show (16:9)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6</vt:i4>
  </property>
</Properties>
</file>