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všemocný</a:t>
            </a:r>
            <a:r>
              <a:rPr lang="en-US" sz="3600" dirty="0"/>
              <a:t> a </a:t>
            </a:r>
            <a:r>
              <a:rPr lang="en-US" sz="3600" dirty="0" err="1"/>
              <a:t>nádherný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jediný</a:t>
            </a:r>
            <a:r>
              <a:rPr lang="en-US" sz="3600" dirty="0"/>
              <a:t>, v </a:t>
            </a:r>
            <a:r>
              <a:rPr lang="en-US" sz="3600" dirty="0" err="1"/>
              <a:t>koho</a:t>
            </a:r>
            <a:r>
              <a:rPr lang="en-US" sz="3600" dirty="0"/>
              <a:t> </a:t>
            </a:r>
            <a:r>
              <a:rPr lang="en-US" sz="3600" dirty="0" err="1"/>
              <a:t>dúfam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zázrakov</a:t>
            </a:r>
            <a:r>
              <a:rPr lang="en-US" sz="3600" dirty="0"/>
              <a:t> a </a:t>
            </a:r>
            <a:r>
              <a:rPr lang="en-US" sz="3600" dirty="0" err="1"/>
              <a:t>mocných</a:t>
            </a:r>
            <a:r>
              <a:rPr lang="en-US" sz="3600" dirty="0"/>
              <a:t> </a:t>
            </a:r>
            <a:r>
              <a:rPr lang="en-US" sz="3600" dirty="0" err="1"/>
              <a:t>slov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nádejou</a:t>
            </a:r>
            <a:r>
              <a:rPr lang="en-US" sz="3600" dirty="0"/>
              <a:t>, v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dúfam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Vždy</a:t>
            </a:r>
            <a:r>
              <a:rPr lang="en-US" sz="3600" dirty="0"/>
              <a:t> </a:t>
            </a:r>
            <a:r>
              <a:rPr lang="en-US" sz="3600" dirty="0" err="1"/>
              <a:t>keď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hľadím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môžem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viere</a:t>
            </a:r>
            <a:r>
              <a:rPr lang="en-US" sz="3600" dirty="0"/>
              <a:t> </a:t>
            </a:r>
            <a:r>
              <a:rPr lang="en-US" sz="3600" dirty="0" err="1"/>
              <a:t>pevne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Pane, </a:t>
            </a:r>
            <a:r>
              <a:rPr lang="en-US" sz="3600" dirty="0" err="1"/>
              <a:t>úprimne</a:t>
            </a:r>
            <a:r>
              <a:rPr lang="en-US" sz="3600" dirty="0"/>
              <a:t> </a:t>
            </a:r>
            <a:r>
              <a:rPr lang="en-US" sz="3600" dirty="0" err="1"/>
              <a:t>verím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nádejou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0656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srdce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chváli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moje</a:t>
            </a:r>
            <a:r>
              <a:rPr lang="en-US" sz="3600" dirty="0"/>
              <a:t> </a:t>
            </a:r>
            <a:r>
              <a:rPr lang="en-US" sz="3600" dirty="0" err="1"/>
              <a:t>vnútro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oddáva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verný</a:t>
            </a:r>
            <a:r>
              <a:rPr lang="en-US" sz="3600" dirty="0"/>
              <a:t> a </a:t>
            </a:r>
            <a:r>
              <a:rPr lang="en-US" sz="3600" dirty="0" err="1"/>
              <a:t>stály</a:t>
            </a:r>
            <a:r>
              <a:rPr lang="en-US" sz="3600" dirty="0"/>
              <a:t>, </a:t>
            </a:r>
            <a:r>
              <a:rPr lang="en-US" sz="3600" dirty="0" err="1"/>
              <a:t>miluješ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00696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dúfam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dúfam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dúfam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nádejou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050192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19</Words>
  <Application>Microsoft Macintosh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Black</vt:lpstr>
      <vt:lpstr>PowerPoint Presentation</vt:lpstr>
      <vt:lpstr>Boh všemocný a nádherný, si jediný, v koho dúfam. Boh zázrakov a mocných slov, si nádejou, v teba dúfam.</vt:lpstr>
      <vt:lpstr>Vždy keď na teba hľadím môžem vo viere pevne stáť, Pane, úprimne verím, si nádejou v nás.</vt:lpstr>
      <vt:lpstr>Moje srdce ťa chváli, moje vnútro sa oddáva, si Boh verný a stály, miluješ nás.</vt:lpstr>
      <vt:lpstr>V teba dúfam, v teba dúfam môj Pán. V teba dúfam, si nádejou v nás.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2016-01-30T17:17:25Z</dcterms:created>
  <dcterms:modified xsi:type="dcterms:W3CDTF">2016-01-30T17:18:14Z</dcterms:modified>
</cp:coreProperties>
</file>