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11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 err="1"/>
              <a:t>Vianoce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priblížili</a:t>
            </a:r>
            <a:r>
              <a:rPr lang="en-US" sz="3200" dirty="0"/>
              <a:t>, </a:t>
            </a:r>
            <a:r>
              <a:rPr lang="en-US" sz="3200" dirty="0" err="1"/>
              <a:t>radostný</a:t>
            </a:r>
            <a:r>
              <a:rPr lang="en-US" sz="3200" dirty="0"/>
              <a:t> </a:t>
            </a:r>
            <a:r>
              <a:rPr lang="en-US" sz="3200" dirty="0" err="1"/>
              <a:t>čas</a:t>
            </a:r>
            <a:r>
              <a:rPr lang="en-US" sz="3200" dirty="0"/>
              <a:t> </a:t>
            </a:r>
            <a:r>
              <a:rPr lang="en-US" sz="3200" dirty="0" err="1"/>
              <a:t>nastal</a:t>
            </a:r>
            <a:r>
              <a:rPr lang="en-US" sz="3200" dirty="0"/>
              <a:t> </a:t>
            </a:r>
            <a:r>
              <a:rPr lang="en-US" sz="3200" dirty="0" err="1"/>
              <a:t>nám</a:t>
            </a:r>
            <a:r>
              <a:rPr lang="en-US" sz="3200" dirty="0"/>
              <a:t>!</a:t>
            </a:r>
            <a:br>
              <a:rPr lang="en-US" sz="3200" dirty="0"/>
            </a:br>
            <a:r>
              <a:rPr lang="en-US" sz="3200" dirty="0" err="1"/>
              <a:t>Roztúžení</a:t>
            </a:r>
            <a:r>
              <a:rPr lang="en-US" sz="3200" dirty="0"/>
              <a:t> </a:t>
            </a:r>
            <a:r>
              <a:rPr lang="en-US" sz="3200" dirty="0" err="1"/>
              <a:t>pozeráme</a:t>
            </a:r>
            <a:r>
              <a:rPr lang="en-US" sz="3200" dirty="0"/>
              <a:t> k </a:t>
            </a:r>
            <a:r>
              <a:rPr lang="en-US" sz="3200" dirty="0" err="1"/>
              <a:t>betlehemským</a:t>
            </a:r>
            <a:r>
              <a:rPr lang="en-US" sz="3200" dirty="0"/>
              <a:t> </a:t>
            </a:r>
            <a:r>
              <a:rPr lang="en-US" sz="3200" dirty="0" err="1"/>
              <a:t>končinám</a:t>
            </a:r>
            <a:r>
              <a:rPr lang="en-US" sz="3200" dirty="0"/>
              <a:t>,</a:t>
            </a:r>
            <a:br>
              <a:rPr lang="en-US" sz="3200" dirty="0"/>
            </a:br>
            <a:r>
              <a:rPr lang="en-US" sz="3200" dirty="0"/>
              <a:t>Tam, </a:t>
            </a:r>
            <a:r>
              <a:rPr lang="en-US" sz="3200" dirty="0" err="1"/>
              <a:t>kde</a:t>
            </a:r>
            <a:r>
              <a:rPr lang="en-US" sz="3200" dirty="0"/>
              <a:t> </a:t>
            </a:r>
            <a:r>
              <a:rPr lang="en-US" sz="3200" dirty="0" err="1"/>
              <a:t>nebies</a:t>
            </a:r>
            <a:r>
              <a:rPr lang="en-US" sz="3200" dirty="0"/>
              <a:t> </a:t>
            </a:r>
            <a:r>
              <a:rPr lang="en-US" sz="3200" dirty="0" err="1"/>
              <a:t>anjeli</a:t>
            </a:r>
            <a:r>
              <a:rPr lang="en-US" sz="3200" dirty="0"/>
              <a:t> v </a:t>
            </a:r>
            <a:r>
              <a:rPr lang="en-US" sz="3200" dirty="0" err="1"/>
              <a:t>tmavej</a:t>
            </a:r>
            <a:r>
              <a:rPr lang="en-US" sz="3200" dirty="0"/>
              <a:t> </a:t>
            </a:r>
            <a:r>
              <a:rPr lang="en-US" sz="3200" dirty="0" err="1"/>
              <a:t>noci</a:t>
            </a:r>
            <a:r>
              <a:rPr lang="en-US" sz="3200" dirty="0"/>
              <a:t> </a:t>
            </a:r>
            <a:r>
              <a:rPr lang="en-US" sz="3200" dirty="0" err="1"/>
              <a:t>spievali</a:t>
            </a:r>
            <a:r>
              <a:rPr lang="en-US" sz="3200" dirty="0"/>
              <a:t>:</a:t>
            </a:r>
            <a:br>
              <a:rPr lang="en-US" sz="3200" dirty="0"/>
            </a:br>
            <a:r>
              <a:rPr lang="en-US" sz="3200" dirty="0" err="1"/>
              <a:t>Prišiel</a:t>
            </a:r>
            <a:r>
              <a:rPr lang="en-US" sz="3200" dirty="0"/>
              <a:t> </a:t>
            </a:r>
            <a:r>
              <a:rPr lang="en-US" sz="3200" dirty="0" err="1"/>
              <a:t>Ježiš</a:t>
            </a:r>
            <a:r>
              <a:rPr lang="en-US" sz="3200" dirty="0"/>
              <a:t>, </a:t>
            </a:r>
            <a:r>
              <a:rPr lang="en-US" sz="3200" dirty="0" err="1"/>
              <a:t>Spasiteľ</a:t>
            </a:r>
            <a:r>
              <a:rPr lang="en-US" sz="3200" dirty="0"/>
              <a:t> </a:t>
            </a:r>
            <a:r>
              <a:rPr lang="en-US" sz="3200" dirty="0" err="1"/>
              <a:t>náš</a:t>
            </a:r>
            <a:r>
              <a:rPr lang="en-US" sz="3200" dirty="0"/>
              <a:t>! </a:t>
            </a:r>
            <a:r>
              <a:rPr lang="en-US" sz="3200" dirty="0" err="1"/>
              <a:t>Vitaj</a:t>
            </a:r>
            <a:r>
              <a:rPr lang="en-US" sz="3200" dirty="0"/>
              <a:t>, </a:t>
            </a:r>
            <a:r>
              <a:rPr lang="en-US" sz="3200" dirty="0" err="1"/>
              <a:t>vitaj</a:t>
            </a:r>
            <a:r>
              <a:rPr lang="en-US" sz="3200" dirty="0"/>
              <a:t> </a:t>
            </a:r>
            <a:r>
              <a:rPr lang="en-US" sz="3200" dirty="0" err="1"/>
              <a:t>nám</a:t>
            </a:r>
            <a:r>
              <a:rPr lang="en-US" sz="32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 err="1"/>
              <a:t>Anjeli</a:t>
            </a:r>
            <a:r>
              <a:rPr lang="en-US" sz="3200" dirty="0"/>
              <a:t> </a:t>
            </a:r>
            <a:r>
              <a:rPr lang="en-US" sz="3200" dirty="0" err="1"/>
              <a:t>nám</a:t>
            </a:r>
            <a:r>
              <a:rPr lang="en-US" sz="3200" dirty="0"/>
              <a:t> </a:t>
            </a:r>
            <a:r>
              <a:rPr lang="en-US" sz="3200" dirty="0" err="1"/>
              <a:t>nesú</a:t>
            </a:r>
            <a:r>
              <a:rPr lang="en-US" sz="3200" dirty="0"/>
              <a:t> </a:t>
            </a:r>
            <a:r>
              <a:rPr lang="en-US" sz="3200" dirty="0" err="1"/>
              <a:t>pozdrav</a:t>
            </a:r>
            <a:r>
              <a:rPr lang="en-US" sz="3200" dirty="0"/>
              <a:t>: </a:t>
            </a:r>
            <a:r>
              <a:rPr lang="en-US" sz="3200" dirty="0" err="1"/>
              <a:t>Každý</a:t>
            </a:r>
            <a:r>
              <a:rPr lang="en-US" sz="3200" dirty="0"/>
              <a:t> </a:t>
            </a:r>
            <a:r>
              <a:rPr lang="en-US" sz="3200" dirty="0" err="1"/>
              <a:t>môž</a:t>
            </a:r>
            <a:r>
              <a:rPr lang="en-US" sz="3200" dirty="0"/>
              <a:t>' </a:t>
            </a:r>
            <a:r>
              <a:rPr lang="en-US" sz="3200" dirty="0" err="1"/>
              <a:t>byť</a:t>
            </a:r>
            <a:r>
              <a:rPr lang="en-US" sz="3200" dirty="0"/>
              <a:t> </a:t>
            </a:r>
            <a:r>
              <a:rPr lang="en-US" sz="3200" dirty="0" err="1"/>
              <a:t>spasený</a:t>
            </a:r>
            <a:r>
              <a:rPr lang="en-US" sz="3200" dirty="0"/>
              <a:t>!</a:t>
            </a:r>
            <a:br>
              <a:rPr lang="en-US" sz="3200" dirty="0"/>
            </a:br>
            <a:r>
              <a:rPr lang="en-US" sz="3200" dirty="0" err="1"/>
              <a:t>Sláva</a:t>
            </a:r>
            <a:r>
              <a:rPr lang="en-US" sz="3200" dirty="0"/>
              <a:t> </a:t>
            </a:r>
            <a:r>
              <a:rPr lang="en-US" sz="3200" dirty="0" err="1"/>
              <a:t>Bohu</a:t>
            </a:r>
            <a:r>
              <a:rPr lang="en-US" sz="3200" dirty="0"/>
              <a:t> </a:t>
            </a:r>
            <a:r>
              <a:rPr lang="en-US" sz="3200" dirty="0" err="1"/>
              <a:t>navýsostiach</a:t>
            </a:r>
            <a:r>
              <a:rPr lang="en-US" sz="3200" dirty="0"/>
              <a:t>, </a:t>
            </a:r>
            <a:r>
              <a:rPr lang="en-US" sz="3200" dirty="0" err="1"/>
              <a:t>pokoj</a:t>
            </a:r>
            <a:r>
              <a:rPr lang="en-US" sz="3200" dirty="0"/>
              <a:t> </a:t>
            </a:r>
            <a:r>
              <a:rPr lang="en-US" sz="3200" dirty="0" err="1"/>
              <a:t>ľuďom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zemi</a:t>
            </a:r>
            <a:r>
              <a:rPr lang="en-US" sz="3200" dirty="0"/>
              <a:t>!</a:t>
            </a:r>
            <a:br>
              <a:rPr lang="en-US" sz="3200" dirty="0"/>
            </a:br>
            <a:r>
              <a:rPr lang="en-US" sz="3200" dirty="0" err="1"/>
              <a:t>Prišiel</a:t>
            </a:r>
            <a:r>
              <a:rPr lang="en-US" sz="3200" dirty="0"/>
              <a:t> </a:t>
            </a:r>
            <a:r>
              <a:rPr lang="en-US" sz="3200" dirty="0" err="1"/>
              <a:t>Ježiš</a:t>
            </a:r>
            <a:r>
              <a:rPr lang="en-US" sz="3200" dirty="0"/>
              <a:t>, </a:t>
            </a:r>
            <a:r>
              <a:rPr lang="en-US" sz="3200" dirty="0" err="1"/>
              <a:t>Boží</a:t>
            </a:r>
            <a:r>
              <a:rPr lang="en-US" sz="3200" dirty="0"/>
              <a:t> </a:t>
            </a:r>
            <a:r>
              <a:rPr lang="en-US" sz="3200" dirty="0" err="1"/>
              <a:t>Syn</a:t>
            </a:r>
            <a:r>
              <a:rPr lang="en-US" sz="3200" dirty="0"/>
              <a:t> </a:t>
            </a:r>
            <a:r>
              <a:rPr lang="en-US" sz="3200" dirty="0" err="1"/>
              <a:t>očistiť</a:t>
            </a:r>
            <a:r>
              <a:rPr lang="en-US" sz="3200" dirty="0"/>
              <a:t> </a:t>
            </a:r>
            <a:r>
              <a:rPr lang="en-US" sz="3200" dirty="0" err="1"/>
              <a:t>nás</a:t>
            </a:r>
            <a:r>
              <a:rPr lang="en-US" sz="3200" dirty="0"/>
              <a:t> z </a:t>
            </a:r>
            <a:r>
              <a:rPr lang="en-US" sz="3200" dirty="0" err="1"/>
              <a:t>našich</a:t>
            </a:r>
            <a:r>
              <a:rPr lang="en-US" sz="3200" dirty="0"/>
              <a:t> </a:t>
            </a:r>
            <a:r>
              <a:rPr lang="en-US" sz="3200" dirty="0" err="1"/>
              <a:t>vín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 err="1"/>
              <a:t>Spasiteľu</a:t>
            </a:r>
            <a:r>
              <a:rPr lang="en-US" sz="3200" dirty="0"/>
              <a:t> </a:t>
            </a:r>
            <a:r>
              <a:rPr lang="en-US" sz="3200" dirty="0" err="1"/>
              <a:t>narodený</a:t>
            </a:r>
            <a:r>
              <a:rPr lang="en-US" sz="3200" dirty="0"/>
              <a:t>, </a:t>
            </a:r>
            <a:r>
              <a:rPr lang="en-US" sz="3200" dirty="0" err="1"/>
              <a:t>vitaj</a:t>
            </a:r>
            <a:r>
              <a:rPr lang="en-US" sz="3200" dirty="0"/>
              <a:t>, </a:t>
            </a:r>
            <a:r>
              <a:rPr lang="en-US" sz="3200" dirty="0" err="1"/>
              <a:t>vitaj</a:t>
            </a:r>
            <a:r>
              <a:rPr lang="en-US" sz="3200" dirty="0"/>
              <a:t> </a:t>
            </a:r>
            <a:r>
              <a:rPr lang="en-US" sz="3200" dirty="0" err="1"/>
              <a:t>nám</a:t>
            </a:r>
            <a:r>
              <a:rPr lang="en-US" sz="32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47971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 err="1"/>
              <a:t>Milostivý</a:t>
            </a:r>
            <a:r>
              <a:rPr lang="en-US" sz="3200" dirty="0"/>
              <a:t> </a:t>
            </a:r>
            <a:r>
              <a:rPr lang="en-US" sz="3200" dirty="0" err="1"/>
              <a:t>Otec</a:t>
            </a:r>
            <a:r>
              <a:rPr lang="en-US" sz="3200" dirty="0"/>
              <a:t> z </a:t>
            </a:r>
            <a:r>
              <a:rPr lang="en-US" sz="3200" dirty="0" err="1"/>
              <a:t>lásky</a:t>
            </a:r>
            <a:r>
              <a:rPr lang="en-US" sz="3200" dirty="0"/>
              <a:t> </a:t>
            </a:r>
            <a:r>
              <a:rPr lang="en-US" sz="3200" dirty="0" err="1"/>
              <a:t>nad</a:t>
            </a:r>
            <a:r>
              <a:rPr lang="en-US" sz="3200" dirty="0"/>
              <a:t> </a:t>
            </a:r>
            <a:r>
              <a:rPr lang="en-US" sz="3200" dirty="0" err="1"/>
              <a:t>nami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zmiloval</a:t>
            </a:r>
            <a:r>
              <a:rPr lang="en-US" sz="3200" dirty="0"/>
              <a:t>,</a:t>
            </a:r>
            <a:br>
              <a:rPr lang="en-US" sz="3200" dirty="0"/>
            </a:br>
            <a:r>
              <a:rPr lang="en-US" sz="3200" dirty="0" err="1"/>
              <a:t>Svojho</a:t>
            </a:r>
            <a:r>
              <a:rPr lang="en-US" sz="3200" dirty="0"/>
              <a:t> </a:t>
            </a:r>
            <a:r>
              <a:rPr lang="en-US" sz="3200" dirty="0" err="1"/>
              <a:t>Syna</a:t>
            </a:r>
            <a:r>
              <a:rPr lang="en-US" sz="3200" dirty="0"/>
              <a:t> </a:t>
            </a:r>
            <a:r>
              <a:rPr lang="en-US" sz="3200" dirty="0" err="1"/>
              <a:t>jediného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svet</a:t>
            </a:r>
            <a:r>
              <a:rPr lang="en-US" sz="3200" dirty="0"/>
              <a:t> </a:t>
            </a:r>
            <a:r>
              <a:rPr lang="en-US" sz="3200" dirty="0" err="1"/>
              <a:t>poslal</a:t>
            </a:r>
            <a:r>
              <a:rPr lang="en-US" sz="3200" dirty="0"/>
              <a:t>, v </a:t>
            </a:r>
            <a:r>
              <a:rPr lang="en-US" sz="3200" dirty="0" err="1"/>
              <a:t>obeť</a:t>
            </a:r>
            <a:r>
              <a:rPr lang="en-US" sz="3200" dirty="0"/>
              <a:t> dal.</a:t>
            </a:r>
            <a:br>
              <a:rPr lang="en-US" sz="3200" dirty="0"/>
            </a:br>
            <a:r>
              <a:rPr lang="en-US" sz="3200" dirty="0" err="1"/>
              <a:t>Prišiel</a:t>
            </a:r>
            <a:r>
              <a:rPr lang="en-US" sz="3200" dirty="0"/>
              <a:t> </a:t>
            </a:r>
            <a:r>
              <a:rPr lang="en-US" sz="3200" dirty="0" err="1"/>
              <a:t>Ježiš</a:t>
            </a:r>
            <a:r>
              <a:rPr lang="en-US" sz="3200" dirty="0"/>
              <a:t>, </a:t>
            </a:r>
            <a:r>
              <a:rPr lang="en-US" sz="3200" dirty="0" err="1"/>
              <a:t>Spasiteľ</a:t>
            </a:r>
            <a:r>
              <a:rPr lang="en-US" sz="3200" dirty="0"/>
              <a:t>, </a:t>
            </a:r>
            <a:r>
              <a:rPr lang="en-US" sz="3200" dirty="0" err="1"/>
              <a:t>hriechov</a:t>
            </a:r>
            <a:r>
              <a:rPr lang="en-US" sz="3200" dirty="0"/>
              <a:t> </a:t>
            </a:r>
            <a:r>
              <a:rPr lang="en-US" sz="3200" dirty="0" err="1"/>
              <a:t>našich</a:t>
            </a:r>
            <a:r>
              <a:rPr lang="en-US" sz="3200" dirty="0"/>
              <a:t> </a:t>
            </a:r>
            <a:r>
              <a:rPr lang="en-US" sz="3200" dirty="0" err="1"/>
              <a:t>Zhladiteľ</a:t>
            </a:r>
            <a:r>
              <a:rPr lang="en-US" sz="3200" dirty="0"/>
              <a:t>!</a:t>
            </a:r>
            <a:br>
              <a:rPr lang="en-US" sz="3200" dirty="0"/>
            </a:br>
            <a:r>
              <a:rPr lang="en-US" sz="3200" dirty="0" err="1"/>
              <a:t>Drahý</a:t>
            </a:r>
            <a:r>
              <a:rPr lang="en-US" sz="3200" dirty="0"/>
              <a:t> Pane, </a:t>
            </a:r>
            <a:r>
              <a:rPr lang="en-US" sz="3200" dirty="0" err="1"/>
              <a:t>Knieža</a:t>
            </a:r>
            <a:r>
              <a:rPr lang="en-US" sz="3200" dirty="0"/>
              <a:t> </a:t>
            </a:r>
            <a:r>
              <a:rPr lang="en-US" sz="3200" dirty="0" err="1"/>
              <a:t>mieru</a:t>
            </a:r>
            <a:r>
              <a:rPr lang="en-US" sz="3200" dirty="0"/>
              <a:t>, </a:t>
            </a:r>
            <a:r>
              <a:rPr lang="en-US" sz="3200" dirty="0" err="1"/>
              <a:t>vitaj</a:t>
            </a:r>
            <a:r>
              <a:rPr lang="en-US" sz="3200" dirty="0"/>
              <a:t>, </a:t>
            </a:r>
            <a:r>
              <a:rPr lang="en-US" sz="3200" dirty="0" err="1"/>
              <a:t>vitaj</a:t>
            </a:r>
            <a:r>
              <a:rPr lang="en-US" sz="3200" dirty="0"/>
              <a:t> </a:t>
            </a:r>
            <a:r>
              <a:rPr lang="en-US" sz="3200" dirty="0" err="1"/>
              <a:t>nám</a:t>
            </a:r>
            <a:r>
              <a:rPr lang="en-US" sz="32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807036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311" y="168480"/>
            <a:ext cx="9014413" cy="4859999"/>
          </a:xfrm>
        </p:spPr>
        <p:txBody>
          <a:bodyPr anchor="t">
            <a:normAutofit/>
          </a:bodyPr>
          <a:lstStyle/>
          <a:p>
            <a:r>
              <a:rPr lang="en-US" sz="3200" dirty="0"/>
              <a:t>S </a:t>
            </a:r>
            <a:r>
              <a:rPr lang="en-US" sz="3200" dirty="0" err="1"/>
              <a:t>čistým</a:t>
            </a:r>
            <a:r>
              <a:rPr lang="en-US" sz="3200" dirty="0"/>
              <a:t> </a:t>
            </a:r>
            <a:r>
              <a:rPr lang="en-US" sz="3200" dirty="0" err="1"/>
              <a:t>srdcom</a:t>
            </a:r>
            <a:r>
              <a:rPr lang="en-US" sz="3200" dirty="0"/>
              <a:t> </a:t>
            </a:r>
            <a:r>
              <a:rPr lang="en-US" sz="3200" dirty="0" err="1"/>
              <a:t>všetci</a:t>
            </a:r>
            <a:r>
              <a:rPr lang="en-US" sz="3200" dirty="0"/>
              <a:t> </a:t>
            </a:r>
            <a:r>
              <a:rPr lang="en-US" sz="3200" dirty="0" err="1"/>
              <a:t>spolu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česť</a:t>
            </a:r>
            <a:r>
              <a:rPr lang="en-US" sz="3200" dirty="0"/>
              <a:t> </a:t>
            </a:r>
            <a:r>
              <a:rPr lang="en-US" sz="3200" dirty="0" err="1" smtClean="0"/>
              <a:t>jemu</a:t>
            </a:r>
            <a:r>
              <a:rPr lang="en-US" sz="3200" dirty="0"/>
              <a:t> </a:t>
            </a:r>
            <a:r>
              <a:rPr lang="en-US" sz="3200" dirty="0" err="1" smtClean="0"/>
              <a:t>spievajme</a:t>
            </a:r>
            <a:r>
              <a:rPr lang="en-US" sz="3200" dirty="0"/>
              <a:t>,</a:t>
            </a:r>
            <a:br>
              <a:rPr lang="en-US" sz="3200" dirty="0"/>
            </a:br>
            <a:r>
              <a:rPr lang="en-US" sz="3200" dirty="0" err="1"/>
              <a:t>Pána</a:t>
            </a:r>
            <a:r>
              <a:rPr lang="en-US" sz="3200" dirty="0"/>
              <a:t> </a:t>
            </a:r>
            <a:r>
              <a:rPr lang="en-US" sz="3200" dirty="0" err="1"/>
              <a:t>nášho</a:t>
            </a:r>
            <a:r>
              <a:rPr lang="en-US" sz="3200" dirty="0"/>
              <a:t> </a:t>
            </a:r>
            <a:r>
              <a:rPr lang="en-US" sz="3200" dirty="0" err="1"/>
              <a:t>nebeského</a:t>
            </a:r>
            <a:r>
              <a:rPr lang="en-US" sz="3200" dirty="0"/>
              <a:t> </a:t>
            </a:r>
            <a:r>
              <a:rPr lang="en-US" sz="3200" dirty="0" err="1"/>
              <a:t>preradostne</a:t>
            </a:r>
            <a:r>
              <a:rPr lang="en-US" sz="3200" dirty="0"/>
              <a:t> </a:t>
            </a:r>
            <a:r>
              <a:rPr lang="en-US" sz="3200" dirty="0" err="1"/>
              <a:t>vítajme</a:t>
            </a:r>
            <a:r>
              <a:rPr lang="en-US" sz="3200" dirty="0"/>
              <a:t>!</a:t>
            </a:r>
            <a:br>
              <a:rPr lang="en-US" sz="3200" dirty="0"/>
            </a:br>
            <a:r>
              <a:rPr lang="en-US" sz="3200" dirty="0"/>
              <a:t>Z </a:t>
            </a:r>
            <a:r>
              <a:rPr lang="en-US" sz="3200" dirty="0" err="1"/>
              <a:t>lásky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zem</a:t>
            </a:r>
            <a:r>
              <a:rPr lang="en-US" sz="3200" dirty="0"/>
              <a:t> </a:t>
            </a:r>
            <a:r>
              <a:rPr lang="en-US" sz="3200" dirty="0" err="1"/>
              <a:t>zostúpil</a:t>
            </a:r>
            <a:r>
              <a:rPr lang="en-US" sz="3200" dirty="0"/>
              <a:t>, </a:t>
            </a:r>
            <a:r>
              <a:rPr lang="en-US" sz="3200" dirty="0" err="1"/>
              <a:t>tak</a:t>
            </a:r>
            <a:r>
              <a:rPr lang="en-US" sz="3200" dirty="0"/>
              <a:t> </a:t>
            </a:r>
            <a:r>
              <a:rPr lang="en-US" sz="3200" dirty="0" err="1"/>
              <a:t>nás</a:t>
            </a:r>
            <a:r>
              <a:rPr lang="en-US" sz="3200" dirty="0"/>
              <a:t> z </a:t>
            </a:r>
            <a:r>
              <a:rPr lang="en-US" sz="3200" dirty="0" err="1"/>
              <a:t>hriechov</a:t>
            </a:r>
            <a:r>
              <a:rPr lang="en-US" sz="3200" dirty="0"/>
              <a:t> </a:t>
            </a:r>
            <a:r>
              <a:rPr lang="en-US" sz="3200" dirty="0" err="1"/>
              <a:t>vykúpil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 err="1"/>
              <a:t>Kráľu</a:t>
            </a:r>
            <a:r>
              <a:rPr lang="en-US" sz="3200" dirty="0"/>
              <a:t> </a:t>
            </a:r>
            <a:r>
              <a:rPr lang="en-US" sz="3200" dirty="0" err="1"/>
              <a:t>nebies</a:t>
            </a:r>
            <a:r>
              <a:rPr lang="en-US" sz="3200" dirty="0"/>
              <a:t> </a:t>
            </a:r>
            <a:r>
              <a:rPr lang="en-US" sz="3200" dirty="0" err="1"/>
              <a:t>vyvýšený</a:t>
            </a:r>
            <a:r>
              <a:rPr lang="en-US" sz="3200" dirty="0"/>
              <a:t>, </a:t>
            </a:r>
            <a:r>
              <a:rPr lang="en-US" sz="3200" dirty="0" err="1"/>
              <a:t>vitaj</a:t>
            </a:r>
            <a:r>
              <a:rPr lang="en-US" sz="3200" dirty="0"/>
              <a:t>, </a:t>
            </a:r>
            <a:r>
              <a:rPr lang="en-US" sz="3200" dirty="0" err="1"/>
              <a:t>vitaj</a:t>
            </a:r>
            <a:r>
              <a:rPr lang="en-US" sz="3200" dirty="0"/>
              <a:t> </a:t>
            </a:r>
            <a:r>
              <a:rPr lang="en-US" sz="3200" dirty="0" err="1"/>
              <a:t>nám</a:t>
            </a:r>
            <a:r>
              <a:rPr lang="en-US" sz="32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1147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705</TotalTime>
  <Words>39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Vianoce sa priblížili, radostný čas nastal nám! Roztúžení pozeráme k betlehemským končinám, Tam, kde nebies anjeli v tmavej noci spievali: Prišiel Ježiš, Spasiteľ náš! Vitaj, vitaj nám!</vt:lpstr>
      <vt:lpstr>Anjeli nám nesú pozdrav: Každý môž' byť spasený! Sláva Bohu navýsostiach, pokoj ľuďom na zemi! Prišiel Ježiš, Boží Syn očistiť nás z našich vín. Spasiteľu narodený, vitaj, vitaj nám!</vt:lpstr>
      <vt:lpstr>Milostivý Otec z lásky nad nami sa zmiloval, Svojho Syna jediného na svet poslal, v obeť dal. Prišiel Ježiš, Spasiteľ, hriechov našich Zhladiteľ! Drahý Pane, Knieža mieru, vitaj, vitaj nám!</vt:lpstr>
      <vt:lpstr>S čistým srdcom všetci spolu na česť jemu spievajme, Pána nášho nebeského preradostne vítajme! Z lásky na zem zostúpil, tak nás z hriechov vykúpil. Kráľu nebies vyvýšený, vitaj, vitaj nám!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9</cp:revision>
  <dcterms:created xsi:type="dcterms:W3CDTF">2013-08-10T20:25:22Z</dcterms:created>
  <dcterms:modified xsi:type="dcterms:W3CDTF">2013-12-24T23:50:42Z</dcterms:modified>
</cp:coreProperties>
</file>